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ஏசாயா தீர்க்கதரிசியினால் உரைக்கப்பட்டது நிறைவேறும்படி இப்படி நடந்த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ஏசாயா தீர்க்கதரிசியினால் உரைக்கப்பட்டது நிறைவேறும்படி இப்படி நடந்த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ுமுதல் இயேசு: மனந்திரும்புங்கள், பரலோகராஜ்யம் சமீபித்திருக்கிறது என்று பிரசங்கிக்கத் தொடங்கின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ுமுதல் இயேசு: மனந்திரும்புங்கள், பரலோகராஜ்யம் சமீபித்திருக்கிறது என்று பிரசங்கிக்கத் தொடங்கின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யேசு கலிலேயா கடலோரமாய் நடந்து போகையில், மீன்பிடிக்கிறவர்களாயிருந்த இரண்டு சகோதரராகிய பேதுரு என்னப்பட்ட சீமோனும், அவன் சகோதரன் அந்திரேயாவும், கடலில் வலைபோட்டுக்கொண்டிருக்கிறபோது, அவர்களைக் கண்டு: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யேசு கலிலேயா கடலோரமாய் நடந்து போகையில், மீன்பிடிக்கிறவர்களாயிருந்த இரண்டு சகோதரராகிய பேதுரு என்னப்பட்ட சீமோனும், அவன் சகோதரன் அந்திரேயாவும், கடலில் வலைபோட்டுக்கொண்டிருக்கிறபோது, அவர்களைக் கண்டு: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ன் பின்னே வாருங்கள், உங்களை மனுஷரைப் பிடிக்கிறவர்களாக்குவேன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டனே அவர்கள் வலைகளை விட்டு அவருக்குப் பின் சென்ற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 அவ்விடம் விட்டுப் போகையில், வேறே இரண்டு சகோதரராகிய செபதேயுவின் மகன் யாக்கோபும், அவன் சகோதரன் யோவானும் தங்கள் தகப்பன் செபதேயுவுடனே படவிலிருந்து, தங்கள் வலைகளைப் பழுதுபார்த்துக்கொண்டிருக்கிறபோது, அவர்களைக் கண்டு, அவர்களையும் அழைத்த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 அவ்விடம் விட்டுப் போகையில், வேறே இரண்டு சகோதரராகிய செபதேயுவின் மகன் யாக்கோபும், அவன் சகோதரன் யோவானும் தங்கள் தகப்பன் செபதேயுவுடனே படவிலிருந்து, தங்கள் வலைகளைப் பழுதுபார்த்துக்கொண்டிருக்கிறபோது, அவர்களைக் கண்டு, அவர்களையும் அழைத்த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ர் சாஷ்டாங்கமாய் விழுந்து, என்னைப் பணிந்துகொண்டால், இவைகளையெல்லாம் உமக்குத் தருவேன் என்று சொன்ன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டனே அவர்கள் படவையும் தங்கள் தகப்பனையும் விட்டு, அவருக்குப் பின் சென்ற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, இயேசு கலிலேயா எங்கும் சுற்றி நடந்து, அவர்களுடைய ஜெப ஆலயங்களில் உபதேசித்து, ராஜ்யத்தின் சுவிசேஷத்தைப் பிரசங்கித்து, ஜனங்களுக்கு உண்டாயிருந்த சகல வியாதிகளையும் சகல நோய்களையும் நீக்கிச் சொஸ்தமாக்கின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, இயேசு கலிலேயா எங்கும் சுற்றி நடந்து, அவர்களுடைய ஜெப ஆலயங்களில் உபதேசித்து, ராஜ்யத்தின் சுவிசேஷத்தைப் பிரசங்கித்து, ஜனங்களுக்கு உண்டாயிருந்த சகல வியாதிகளையும் சகல நோய்களையும் நீக்கிச் சொஸ்தமாக்கின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ுடைய கீர்த்தி சீரியா எங்கும் பிரசித்தமாயிற்று. அப்பொழுது பலவித வியாதிகளையும் வேதனைகளையும் அடைந்திருந்த சகல பிணியாளிகளையும், பிசாசு பிடித்தவர்களையும் சந்திரரோகிகளையும் திமிர்வாதக்காரரையும் அவரிடத்தில் கொண்டுவந்தார்கள். அவர்களைச் சொஸ்தமாக்கின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ுடைய கீர்த்தி சீரியா எங்கும் பிரசித்தமாயிற்று. அப்பொழுது பலவித வியாதிகளையும் வேதனைகளையும் அடைந்திருந்த சகல பிணியாளிகளையும், பிசாசு பிடித்தவர்களையும் சந்திரரோகிகளையும் திமிர்வாதக்காரரையும் அவரிடத்தில் கொண்டுவந்தார்கள். அவர்களைச் சொஸ்தமாக்கின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ுடைய கீர்த்தி சீரியா எங்கும் பிரசித்தமாயிற்று. அப்பொழுது பலவித வியாதிகளையும் வேதனைகளையும் அடைந்திருந்த சகல பிணியாளிகளையும், பிசாசு பிடித்தவர்களையும் சந்திரரோகிகளையும் திமிர்வாதக்காரரையும் அவரிடத்தில் கொண்டுவந்தார்கள். அவர்களைச் சொஸ்தமாக்கின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லிலேயாவிலும், தெக்கப்போலியிலும், எருசலேமிலும், யூதேயாவிலும், யோர்தானுக்கு அப்புறத்திலும் இருந்த திரளான ஜனங்கள் வந்து, அவருக்குப் பின்சென்ற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இயேசு பிசாசினால் சோதிக்கப்படுவதற்கு ஆவியானவராலே வனாந்தரத்திற்குக் கொண்டுபோகப்பட்ட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இரவும் பகலும் நாற்பது நாள் உபவாசமாயிருந்தபின்பு, அவருக்குப் பசியுண்டாயிற்ற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சோதனைக்காரன் அவரிடத்தில் வந்து: நீர் தேவனுடைய குமாரனேயானால், இந்தக் கல்லுகள் அப்பங்களாகும்படி சொல்லும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இயேசு: அப்பாலே போ சாத்தானே; உன் தேவனாகிய கர்த்தரைப் பணிந்துகொண்டு அவர் ஒருவருக்கே ஆராதனை செய்வாயாக என்று எழுதியிருக்கிறதே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சோதனைக்காரன் அவரிடத்தில் வந்து: நீர் தேவனுடைய குமாரனேயானால், இந்தக் கல்லுகள் அப்பங்களாகும்படி சொல்லும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 பிரதியுத்தரமாக: மனுஷன் அப்பத்தினாலேமாத்திரமல்ல, தேவனுடைய வாயிலிருந்து புறப்படுகிற ஒவ்வொரு வார்த்தையினாலும் பிழைப்பான் என்று எழுதியிருக்கிறதே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 பிரதியுத்தரமாக: மனுஷன் அப்பத்தினாலேமாத்திரமல்ல, தேவனுடைய வாயிலிருந்து புறப்படுகிற ஒவ்வொரு வார்த்தையினாலும் பிழைப்பான் என்று எழுதியிருக்கிறதே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பிசாசு அவரைப் பரிசுத்த நகரத்திற்குக் கொண்டுபோய், தேவாலயத்து உப்பரிகையின் மேல் அவரை நிறுத்தி: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ர் தேவனுடைய குமாரனேயானால் தாழக்குதியும்; ஏனெனில், தம்முடைய தூதர்களுக்கு உம்மைக்குறித்துக் கட்டளையிடுவார்; உமது பாதம் கல்லில் இடறாதபடிக்கு, அவர்கள் உம்மைக் கைகளில் ஏந்திக்கொண்டு போவார்கள் என்பதாய் எழுதியிருக்கிறது என்று சொன்ன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ர் தேவனுடைய குமாரனேயானால் தாழக்குதியும்; ஏனெனில், தம்முடைய தூதர்களுக்கு உம்மைக்குறித்துக் கட்டளையிடுவார்; உமது பாதம் கல்லில் இடறாதபடிக்கு, அவர்கள் உம்மைக் கைகளில் ஏந்திக்கொண்டு போவார்கள் என்பதாய் எழுதியிருக்கிறது என்று சொன்ன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ர் தேவனுடைய குமாரனேயானால் தாழக்குதியும்; ஏனெனில், தம்முடைய தூதர்களுக்கு உம்மைக்குறித்துக் கட்டளையிடுவார்; உமது பாதம் கல்லில் இடறாதபடிக்கு, அவர்கள் உம்மைக் கைகளில் ஏந்திக்கொண்டு போவார்கள் என்பதாய் எழுதியிருக்கிறது என்று சொன்ன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 இயேசு: உன் தேவனாகிய கர்த்தரைப் பரீட்சை பாராதிருப்பாயாக என்றும் எழுதியிருக்கிறதே என்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றுபடியும் பிசாசு அவரை மிகவும் உயர்ந்த மலையின்மேல் கொண்டுபோய், உலகத்தின் சகல ராஜ்யங்களையும் அவைகளின் மகிமையையும் அவருக்குக் காண்பித்து: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இயேசு: அப்பாலே போ சாத்தானே; உன் தேவனாகிய கர்த்தரைப் பணிந்துகொண்டு அவர் ஒருவருக்கே ஆராதனை செய்வாயாக என்று எழுதியிருக்கிறதே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பிசாசானவன் அவரை விட்டு விலகிப்போனான். உடனே தேவதூதர்கள் வந்து, அவருக்குப் பணிவிடை செய்த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யோவான் காவலில் வைக்கப்பட்டான் என்று இயேசு கேள்விப்பட்டு கலிலேயாவுக்குப் போய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சரேத்தை விட்டு, செபுலோன் நப்தலி என்னும் நாடுகளின் எல்லைகளிலிருக்கும் கடற்கரைக்கு அருகான கப்பர்நகூமிலே வந்து வாசம்பண்ணின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டற்கரையருகிலும் யோர்தானுக்கு அப்புறத்திலுமுள்ள செபுலோன் நாடும் நப்தலி நாடும் ஆகிய புறஜாதியாருடைய கலிலேயாவிலே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ருளில் இருக்கும் ஜனங்கள் பெரிய வெளிச்சத்தைக் கண்டார்கள்; மரண இருளின் திசையிலிருக்கிறவர்களுக்கு வெளிச்சம் உதித்தது என்று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6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जो लोग अन्धकार में बैठे थे उन्होंने बड़ी ज्योति देखी; और जो मृत्यु के देश और छाया में बैठे थ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 पर ज्योति चमक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उस समय से यीशु प्रचार करना और यह कहना आरम्भ किया, कि मन फिराओ क्योंकि स्वर्ग का राज्य निकट आ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उस ने गलील की झील के किनारे फिरते हुए दो भाइयों अर्थात शमौन को जो पतरस कहलाता है, और उसके भा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न्द्रियास को झील में जाल डालते देखा; क्योंकि वे मछव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उन से कहा, मेरे पीछे चले आओ, तो मैं तुम को मनुष्यों के पकड़ने वाले बनाऊ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वे तुरन्त जालों को छोड़कर उसके पीछे हो लि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और वहां से आगे बढ़कर, उस ने और दो भाइयों अर्थात जब्दी के पुत्र याकूब और उसके भाई यूहन्ना को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िता जब्दी के साथ नाव पर अपने जालों को सुधारते देखा; और उन्हें भी बुला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उस से कहा, कि यदि तू गिरकर मुझे प्रणाम करे, तो मैं यह सब कुछ तुझे दे द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वे तुरन्त नाव और अपने पिता को छोड़कर उसके पीछे हो लि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और यीशु सारे गलील में फिरता हुआ उन की सभाओं में उपदेश करता और राज्य का सुसमाचार प्रचार करता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ोगों की हर प्रकार की बीमारी और दुर्बल्ता को दूर करता र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और सारे सूरिया में उसका यश फैल गया; और लोग सब बीमारों को, जो नाना प्रकार की बीमारियों और दुख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जकड़े हुए थे, और जिन में दुष्टात्माएं थीं और मिर्गी वालों और झोले के मारे हुओं को उसके पास ला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उस ने उन्हें चंगा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गलील और दिकापुलिस और यरूशलेम और यहूदिया से और यरदन के पार से भीड़ की भीड़ उसके पीछे हो ल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तब उस समय आत्मा यीशु को जंगल में ले गया ताकि इब्लीस से उस की परीक्षा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वह चालीस दिन, और चालीस रात, निराहार रहा, अन्त में उसे भूख ल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तब परखने वाले ने पास आकर उस से कहा, यदि तू परमेश्वर का पुत्र है, तो कह दे, कि ये पत्थर रोटियां ब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तब यीशु ने उस से कहा; हे शैतान दूर हो जा, क्योंकि लिखा है, कि तू प्रभु अपने परमेश्वर को प्रणा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उस ने उत्तर दिया; कि लिखा है कि मनुष्य केवल रोटी ही से नहीं, परन्तु हर एक वचन से जो परमेश्वर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ुख से निकलता है जीवित रह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तब इब्लीस उसे पवित्र नगर में ले गया और मन्दिर के कंगूरे पर खड़ा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उस से कहा यदि तू परमेश्वर का पुत्र है, तो अपने आप को नीचे गिरा दे; क्योंकि लिखा है, कि वह ते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िषय में अपने स्वर्गदूतों को आज्ञा देगा; और वे तुझे हाथों हाथ उठा लेंगे; कहीं ऐसा न हो कि ते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ंवों में पत्थर से ठेस ल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यीशु ने उस से कहा; यह भी लिखा है, कि तू प्रभु अपने परमेश्वर की परीक्षा न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फिर शैतान उसे एक बहुत ऊंचे पहाड़ पर ले गया और सारे जगत के राज्य और उसका विभव दिखा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, और केवल उसी की उपासना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तब शैतान उसके पास से चला गया, और देखो, स्वर्गदूत आकर उस की सेवा करने लग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जब उस ने यह सुना कि यूहन्ना पकड़वा दिया गया, तो वह गलील को चल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नासरत को छोड़कर कफरनहूम में जो झील के किनारे जबूलून और नपताली के देश में है जाकर रह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ताकि जो यशायाह भविष्यद्वक्ता के द्वारा कहा गया था, वह पूरा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कि जबूलून और नपताली के देश, झील के मार्ग से यरदन के पार अन्यजातियों का गलील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2026-09-05T22:12:11Z</dcterms:created>
  <dcterms:modified xsi:type="dcterms:W3CDTF">2026-09-05T22:12:11Z</dcterms:modified>
  <dc:title>मत्ती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