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சத்தியத்திலே என்னை நடத்தி, என்னைப் போதித்தருளும்; நீரே என் இரட்சிப்பின் தேவன், உம்மை நோக்கி நாள் முழுதும் காத்தி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ாவே, உம்முடைய இரக்கங்களையும் உம்முடைய காருணியங்களையும் நினைத்தருளும், அவைகள் அநாதிகாலமுதல் இருக்கிறத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இளவயதின் பாவங்களையும் என் மீறுதல்களையும் நினையாதிரும்; கர்த்தாவே, உம்முடைய தயவினிமித்தம் என்னை உமது கிருபையின்படியே நினைத்தருள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இளவயதின் பாவங்களையும் என் மீறுதல்களையும் நினையாதிரும்; கர்த்தாவே, உம்முடைய தயவினிமித்தம் என்னை உமது கிருபையின்படியே நினைத்தருள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நல்லவரும் உத்தமருமாயிருக்கிறார்; ஆகையால் பாவிகளுக்கு வழியைத் தெரிவி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ாந்தகுணமுள்ளவர்களை நியாயத்திலே நடத்தி, சாந்தகுணமுள்ளவர்களுக்குத் தமது வழியைப் போதிக்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டைய உடன்படிக்கையையும் அவருடைய சாட்சிகளையும் கைக்கொள்ளுகிறவர்களுக்கு, அவருடைய பாதைகளெல்லாம் கிருபையும் சத்தியமுமானவை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டைய உடன்படிக்கையையும் அவருடைய சாட்சிகளையும் கைக்கொள்ளுகிறவர்களுக்கு, அவருடைய பாதைகளெல்லாம் கிருபையும் சத்தியமுமானவை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ாவே, என் அக்கிரமம் பெரிது; உம்முடைய நாமத்தினிமித்தம் அதை மன்னித்தருள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ருக்குப் பயப்படுகிற மனுஷன் எவனோ அவனுக்குத் தாம் தெரிந்துகொள்ளும் வழியைப் போதிப்ப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ஆத்துமாவைக் காப்பாற்றி என்னை விடுவியும்; நான் வெட்கப்பட்டுப்போகாதபடி செய்யும்; உம்மை நம்பியிருக்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ஆத்துமா நன்மையில் தங்கும்; அவன் சந்ததி பூமியைச் சுதந்தரித்துக்கொள்ள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இரகசியம் அவருக்குப் பயந்தவர்களிடத்தில் இருக்கிறது; அவர்களுக்குத் தம்முடைய உடன்படிக்கையைத் தெரியப்படுத்துவ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கண்கள் எப்போதும் கர்த்தரை நோக்கிக் கொண்டிருக்கிறது; அவரே என் கால்களை வலைக்கு நீங்கலாக்கிவிடுவ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மேல் நோக்கமாகி, எனக்கு இரங்கும்; நான் தனித்தவனும் சிறுமைப்படுகிறவனுமாயிருக்கிற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இருதயத்தின் வியாகுலங்கள் பெருகியிருக்கிறது; என் இடுக்கண்களுக்கு என்னை நீங்கலாக்கிவிட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துன்பத்தையும் என் வருத்தத்தையும் பார்த்து, என் பாவங்களையெல்லாம் மன்னித்தருள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சத்துருக்களைப் பாரும்; அவர்கள் பெருகியிருந்து, உக்கிரபகையாய் என்னைப் பகைக்கி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த்தமமும் நேர்மையும் என்னைக்காக்கக்கடவது; நான் உமக்குக் காத்திருக்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ேவனே, இஸ்ரவேலை அவனுடைய எல்லா இக்கட்டுகளுக்கும் நீங்கலாக்கி மீட்டுவி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ாவே, உம்மிடத்தில் என் ஆத்துமாவை உயர்த்துகிற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தேவனே, உம்மை நம்பியிருக்கிறேன், நான் வெட்கப்பட்டுப்போகாதபடி செய்யும்; என் சத்துருக்கள் என்னை மேற்கொண்டு மகிழவிடாதேய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்மை நோக்கிக் காத்திருக்கிற ஒருவரும் வெட்கப்பட்டுப் போகாதபடி செய்யும்; முகாந்தரமில்லாமல் துரோகம்பண்ணுகிறவர்கள் வெட்கப்பட்டுப் போவார்களாக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உம்முடைய வழிகளை எனக்குத் தெரிவியும்; உம்முடைய பாதைகளை எனக்குப் போதித்தருள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சத்தியத்திலே என்னை நடத்தி, என்னைப் போதித்தருளும்; நீரே என் இரட்சிப்பின் தேவன், உம்மை நோக்கி நாள் முழுதும் காத்திரு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Remember, O LORD, your tender mercies and your loving kindnesses; for they have been ever of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Remember not the sins of my youth, nor my transgressions: according to your mercy remember you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your goodness' sake, O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Good and upright is the LORD: therefore will he teach sinners in the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meek will he guide in judgment: and the meek will he teach his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l the paths of the LORD are mercy and truth unto such as keep his covenant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stimon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your name's sake, O LORD, pardon mine iniquity; for it is gr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at man is he that fears the LORD? him shall he teach in the way that he shall choo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O keep my soul, and deliver me: let me not be ashamed; for I put my trust 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is soul shall dwell at ease; and his seed shall inherit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secret of the LORD is with them that fear him; and he will show them his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Mine eyes are ever toward the LORD; for he shall pluck my feet out of the n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urn you unto me, and have mercy upon me; for I am desolate and afflic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troubles of my heart are enlarged: O bring you me out of my distres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Look upon mine affliction and my pain; and forgive all my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Consider mine enemies; for they are many; and they hate me with cruel hat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Let integrity and uprightness preserve me; for I wait 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Redeem Israel, O God, out of all his troub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Unto you, O LORD, do I lift up my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 my God, I trust in you: let me not be ashamed, let not mine enemies triumph over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Yea, let none that wait on you be ashamed: let them be ashamed which transgress without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how me your ways, O LORD; teach me your pa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ead me in your truth, and teach me: for you are the God of my salvation; on you do I wait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2026-07-18T18:08:50Z</dcterms:created>
  <dcterms:modified xsi:type="dcterms:W3CDTF">2026-07-18T18:08:50Z</dcterms:modified>
  <dc:title>சங்கீதம்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