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அபிஷேகநாதரே
உம் அபிஷேகத் தைலத்தால் 
பெலத்தின் மேல் பெலனடைய 
உம் அபிஷேகம் ஊற்றிட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நறுமண பொருள்களும்  
ஒலிவ எண்ணெயும் 
அபிஷேக தைலமாய் 
என் மேல் இறங்கட்டும்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பூமியின்  ராஜாக்களை  
தெரிந்து கொண்டவரே 
இயேசுவின்  இரத்தத்தால் 
அதிகாரம் பெற்றிட 
அபிஷேகம் ஊற்றுவீர் --- நறுமண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உந்தனின் சுவிசேஷத்தை  
உலகெங்கும் அறிவித்திட 
உம் நாமம் சொல்லிட  
ஜனங்களை சேர்த்திட 
அபிஷேகம்  ஊற்றுவீர் ---  நறுமண 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2026-06-10T10:03:26Z</dcterms:created>
  <dcterms:modified xsi:type="dcterms:W3CDTF">2026-06-10T10:03:26Z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