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ாயகன் நீரே
ஆராதனை வேந்தனும் நீரே
ஆயுள் முடியும் வரை
உம்மை தொழுதிடுவேன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ம் பேர்களில் சிறந்தோர்
ஆண்டவர் இயேசுவிலே
விடிவெள்ளியே என்தன் பிரியம் நீரே
என்றென்றும் தொழுதிடுவேன் --- ஆராதனை
2. மாந்தர்கள் போற்றிடும் தெய்வம்
மகிமையின் தேவன் நீரே
முழங்கால் யாவுமே முடங்கிடுமே
மகிழ்வுடன் துதித்திடவே --- ஆராதனை
3. முடிவில்லா ராஜ்ஜியம் அருள
திரும்பவும் வருவேன் என்றீர்
ஆயத்தமாய் நாம் சேர்ந்திடவே
அனுதினம் வணங்கிடுவேன் 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2026-07-30T10:27:59Z</dcterms:created>
  <dcterms:modified xsi:type="dcterms:W3CDTF">2026-07-30T10:27:59Z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