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ள் தீர்க்கும், தஞ்சம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த்தை நோக்க மனம் அற்றே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டிதான், ஐயா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பாவி நான், ஐயா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ுதிய சிந்தை, புதிய ஆச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்பித்தாக்கவே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ப் புகழ்ந்து காக்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ஏக்கத்தோடென் மீட்பைத் தேட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ந்து கெஞ்சவே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இதயம் அஞ்ச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ிறிஸ்து மீது நாட்டங் கொ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ம் பாடவ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தேட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தேவ வசனப் பாலின்மீ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்டம் உன்னவ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 நேய மேவிய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 தெளிவு துன்ன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ஜெபத்தின் தாகம் அகத்தில் ஊ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த்துப் போற்றவே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 சிறப்பாய் ஏற்ற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ய பாசத் தழுந்தி வ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ளுஞ் சாவிதால்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  மாயும் பாவி ந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ை மாற்ற வாரும், தூய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ீமை செய்ய நாடுதென்ற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ு நெஞ்சமே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2026-07-30T18:16:01Z</dcterms:created>
  <dcterms:modified xsi:type="dcterms:W3CDTF">2026-07-30T18:16:01Z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