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ேடுவேனே – 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ஓடுவேனே – 3 உண்மை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நாடுவேனே – 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நன்றிசொல்வேன் – 3 நாள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துதிசெய்வேனே – 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தூய்மையாவேன் – 3 என்ற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உயர்த்துவேனே – 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உருகுவேனே – 3 அன்பின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ந்தமே ஆனந்தமே இயேசு எனக்கு ஆனந்த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– 3 ஆனந்த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ாடுவேனே – 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போற்றுவேனே – 3 ஆசை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ுகழுவேனே – 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வாழுவேனே – 3 அவருக்க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ேசிப்பேனே – 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ஆசிப்பேனே – 3 வார்த்தைய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2026-06-10T09:09:43Z</dcterms:created>
  <dcterms:modified xsi:type="dcterms:W3CDTF">2026-06-10T09:09:43Z</dcterms:modified>
  <dc:title>துதிப் பாடல்கள் : 358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