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ஓடுவேனே – 3 உண்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ன்றிசொல்வேன் – 3 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திசெய்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தூய்மையாவேன் – 3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யர்த்த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ருகுவேனே – 3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ஆனந்தமே இயேசு எனக்கு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3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ோற்றுவேனே – 3 ஆச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கழ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வாழுவேனே – 3 அவ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ிப்ப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ஆசிப்பேனே – 3 வார்த்த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2026-07-25T13:23:07Z</dcterms:created>
  <dcterms:modified xsi:type="dcterms:W3CDTF">2026-07-25T13:23:07Z</dcterms:modified>
  <dc:title>துதிப் பாடல்கள் : 358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