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ை நீ கர்த்தருடைய சந்நிதியில் பரிசுத்தமான மேஜையின்மேல் இரண்டு அடுக்காக, ஒவ்வொரு அடுக்கில் அவ்வாறு அப்பம் இருக்கும்படியாக வை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வ்வொரு அடுக்கினிடத்தில் சுத்தமான தூபவர்க்கம் போடக்கடவாய்; அது அப்பத்தோடிருந்து, ஞாபகக்குறியாகக் கர்த்தருக்கேற்ற தகனபலியாயிரு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வ்வொரு அடுக்கினிடத்தில் சுத்தமான தூபவர்க்கம் போடக்கடவாய்; அது அப்பத்தோடிருந்து, ஞாபகக்குறியாகக் கர்த்தருக்கேற்ற தகனபலியாயி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த்தை நித்திய உடன்படிக்கையாக இஸ்ரவேல் புத்திரர் கையிலே வாங்கி, ஓய்வுநாள்தோறும் கர்த்தருடைய சந்நிதியில் அடுக்கிவைக்கக்கட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த்தை நித்திய உடன்படிக்கையாக இஸ்ரவேல் புத்திரர் கையிலே வாங்கி, ஓய்வுநாள்தோறும் கர்த்தருடைய சந்நிதியில் அடுக்கிவைக்கக்கடவ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ஆரோனையும் அவன் குமாரரையும் சேரும்; அதைப் பரிசுத்த இடத்திலே புசிக்கக்கடவர்கள்; நித்திய கட்டளையாகக் கர்த்தருக்கு இடப்படும் தகனபலிகளில் அது அவனுக்கு மகா பரிசுத்தமாயிருக்கும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ஆரோனையும் அவன் குமாரரையும் சேரும்; அதைப் பரிசுத்த இடத்திலே புசிக்கக்கடவர்கள்; நித்திய கட்டளையாகக் கர்த்தருக்கு இடப்படும் தகனபலிகளில் அது அவனுக்கு மகா பரிசுத்தமாயிருக்கும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 இஸ்ரவேல் ஜாதியான ஸ்திரீக்கும் எகிப்திய புருஷனுக்கும் பிறந்த புத்திரனாகிய ஒருவன் இஸ்ரவேல் புத்திரரோடேகூடப் புறப்பட்டு வந்திருந்தான்; இவனும் இஸ்ரவேலனாகிய ஒரு மனிதனும் பாளயத்திலே சண்டைபண்ண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 இஸ்ரவேல் ஜாதியான ஸ்திரீக்கும் எகிப்திய புருஷனுக்கும் பிறந்த புத்திரனாகிய ஒருவன் இஸ்ரவேல் புத்திரரோடேகூடப் புறப்பட்டு வந்திருந்தான்; இவனும் இஸ்ரவேலனாகிய ஒரு மனிதனும் பாளயத்திலே சண்டைபண்ண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 இஸ்ரவேல் ஜாதியான ஸ்திரீக்கும் எகிப்திய புருஷனுக்கும் பிறந்த புத்திரனாகிய ஒருவன் இஸ்ரவேல் புத்திரரோடேகூடப் புறப்பட்டு வந்திருந்தான்; இவனும் இஸ்ரவேலனாகிய ஒரு மனிதனும் பாளயத்திலே சண்டைபண்ண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ஸ்ரவேல் ஜாதியான அந்த ஸ்திரீயின் மகன் கர்த்தரின் நாமத்தை நிந்தித்து தூஷித்தான். அவனை மோசேயினிடத்தில் கொண்டுவந்தார்கள். அவன் தாயின்பேர் செலோமித்; அவன் தாண் கோத்திரத்தானாகிய திப்ரியின் குமாரத்தி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ஸ்ரவேல் ஜாதியான அந்த ஸ்திரீயின் மகன் கர்த்தரின் நாமத்தை நிந்தித்து தூஷித்தான். அவனை மோசேயினிடத்தில் கொண்டுவந்தார்கள். அவன் தாயின்பேர் செலோமித்; அவன் தாண் கோத்திரத்தானாகிய திப்ரியின் குமாரத்தி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ின் வாக்கினாலே தங்களுக்கு உத்தரவு வருமட்டும், அவனைக் காவல்படுத்த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்த்தர் மோசேயை நோக்கி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ூஷித்தவனைப் பாளயத்துக்குப் புறம்பே கொண்டுபோ; கேட்டவர்கள் எல்லாரும் தங்கள் கைகளை அவன் தலையின்மேல் வைப்பார்களாக; பின்பு சபையார் எல்லாரும் அவனைக் கல்லெறியக்கடவ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ூஷித்தவனைப் பாளயத்துக்குப் புறம்பே கொண்டுபோ; கேட்டவர்கள் எல்லாரும் தங்கள் கைகளை அவன் தலையின்மேல் வைப்பார்களாக; பின்பு சபையார் எல்லாரும் அவனைக் கல்லெறியக்கடவ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ீ இஸ்ரவேல் புத்திரரை நோக்கி: எவனாகிலும் தன் தேவனைத்தூஷித்தால், அவன் தன் பாவத்தைச் சுமப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ீ இஸ்ரவேல் புத்திரரை நோக்கி: எவனாகிலும் தன் தேவனைத்தூஷித்தால், அவன் தன் பாவத்தைச் சுமப்ப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நாமத்தை நிந்திக்கிறவன் கொலைசெய்யப்படவேண்டும்; சபையார் எல்லாரும் அவனைக் கல்லெறியவேண்டும்; பரதேசியானாலும் சுதேசியானாலும் கர்த்தரின் நாமத்தைத் தூஷிக்கிறவன் கொலைசெய்யப்பட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நாமத்தை நிந்திக்கிறவன் கொலைசெய்யப்படவேண்டும்; சபையார் எல்லாரும் அவனைக் கல்லெறியவேண்டும்; பரதேசியானாலும் சுதேசியானாலும் கர்த்தரின் நாமத்தைத் தூஷிக்கிறவன் கொலைசெய்யப்பட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த்துவிளக்கு எப்பொழுதும் எரிந்துகொண்டிருக்கும்படி அதற்காக இடித்துப் பிழிந்த தெளிவான ஒலிவ எண்ணெயை இஸ்ரவேல் புத்திரர் உன்னிடத்தில் கொண்டுவரும்படி அவர்களுக்குக் கட்டளையிட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நாமத்தை நிந்திக்கிறவன் கொலைசெய்யப்படவேண்டும்; சபையார் எல்லாரும் அவனைக் கல்லெறியவேண்டும்; பரதேசியானாலும் சுதேசியானாலும் கர்த்தரின் நாமத்தைத் தூஷிக்கிறவன் கொலைசெய்யப்பட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மனிதனைக் கொல்லுகிறவன் எவனோ அவன் கொலைசெய்யப்பட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ிருகத்தைக் கொன்றவன் மிருகத்துக்கு மிருகம் கொடுக்கக்கடவ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 பிறனை ஊனப்படுத்தினால், அவன் செய்தபடியே அவனுக்கும் செய்யப்படக்கடவ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ொறுக்குதலுக்கு நொறுக்குதல், கண்ணுக்குக் கண், பல்லுக்குப் பல்; அவன் ஒரு மனிதனை ஊனப்படுத்தினதுபோல அவனும் ஊனப்படுத்தப்படவேண்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ருகத்தைக் கொன்றவன் பதில் கொடுக்கவேண்டும்; மனிதனைக் கொன்றவனோ கொலைசெய்யப்படக்கடவ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ில் பரதேசிக்கும் சுதேசிக்கும் ஒரே நியாயம் இருக்க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ில் பரதேசிக்கும் சுதேசிக்கும் ஒரே நியாயம் இருக்க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, தூஷித்தவனைப் பாளயத்துக்குப் புறம்பே கொண்டுபோய், அவனைக் கல்லெறியும்படி மோசே இஸ்ரவேல் புத்திரரோடே சொன்னான்; கர்த்தர் மோசேக்குக் கட்டளையிட்டபடியே செய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, தூஷித்தவனைப் பாளயத்துக்குப் புறம்பே கொண்டுபோய், அவனைக் கல்லெறியும்படி மோசே இஸ்ரவேல் புத்திரரோடே சொன்னான்; கர்த்தர் மோசேக்குக் கட்டளையிட்டபடியே செய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த்துவிளக்கு எப்பொழுதும் எரிந்துகொண்டிருக்கும்படி அதற்காக இடித்துப் பிழிந்த தெளிவான ஒலிவ எண்ணெயை இஸ்ரவேல் புத்திரர் உன்னிடத்தில் கொண்டுவரும்படி அவர்களுக்குக் கட்டளையிட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ரிப்புக் கூடாரத்தில் சாட்சிசந்நிதியின் திரைக்கு வெளிப்புறமாக ஆரோன் அதை எப்பொழுதும் சாயங்காலம் தொடங்கி விடியற்காலம்மட்டும் கர்த்தருடைய சந்நிதியில் எரியும்படி ஏற்றக்கடவன்; இது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ரிப்புக் கூடாரத்தில் சாட்சிசந்நிதியின் திரைக்கு வெளிப்புறமாக ஆரோன் அதை எப்பொழுதும் சாயங்காலம் தொடங்கி விடியற்காலம்மட்டும் கர்த்தருடைய சந்நிதியில் எரியும்படி ஏற்றக்கடவன்; இது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ப்பொழுதும் கர்த்தருடைய சந்நிதியில் பரிசுத்தமான குத்துவிளக்கின்மேல் இருக்கிற விளக்குகளை எரிய வைக்க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நீ மெல்லிய மாவை எடுத்து, அதைப் பன்னிரண்டு அப்பங்களாகச் சுடுவாயாக; ஒவ்வொரு அப்பம் மரக்காலிலே பத்தில் இரண்டுபங்கு மாவினால் செய்யப்பட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நீ மெல்லிய மாவை எடுத்து, அதைப் பன்னிரண்டு அப்பங்களாகச் சுடுவாயாக; ஒவ்வொரு அப்பம் மரக்காலிலே பத்தில் இரண்டுபங்கு மாவினால் செய்யப்பட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ುಗಳನ್ನು ಶುದ್ಧವಾದ ಮೇಜಿನ ಮೇಲೆ ಕರ್ತನ ಸನ್ನಿಧಿಯಲ್ಲಿ ಒಂದು ಸಾಲಿನಲ್ಲಿ ಆರರಂತೆ ಎರಡು ಸಾಲುಗಳನ್ನಾಗಿ ಇ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ರೊಟ್ಟಿಯ ಮೇಲೆ ಅದು ಜ್ಞಾಪಕಾರ್ಥವಾ ಗಿರುವಂತೆಯೂ ಬೆಂಕಿಯ ಮೂಲಕ ಕರ್ತನಿಗೆ ಸಮ ರ್ಪಣೆಯಾಗುವಂತೆಯೂ ಪ್ರತಿಯೊಂದು ಸಾಲ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ಶುದ್ಧವಾದ ಸಾಂಬ್ರಾಣಿಯನ್ನು ಹಾಕ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ಪ್ರತಿಯೊಂದು ಸಬ್ಬತ್ತಿನಲ್ಲಿ ಕರ್ತನ ಎದುರಿನಲ್ಲಿ ಯಾವಾಗಲೂ ಅವನು ಅದನ್ನು ಕ್ರಮ ಪಡಿಸಬೇಕು; ಇದು ಇಸ್ರಾಯೇಲ್‌ ಮಕ್ಕ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ಡೆಯಿಂದ ನಿತ್ಯವಾದ ಒಡಂಬಡಿಕೆಯ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ದು ಆರೋನನ ಮತ್ತು ಅವನ ಕುಮಾರರದ್ದಾಗಿರಬೇಕು; ಅವರು ಅದನ್ನು ಪರಿಶುದ್ಧವಾದ ಸ್ಥಳದಲ್ಲಿ ತಿನ್ನಬೇಕು; ಅದು ನಿತ್ಯ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ಯಮವಾಗಿ ಕರ್ತನಿಗೆ ಬೆಂಕಿಯಿಂದ ಮಾಡಿ ಸಮರ್ಪಿಸುವವುಗಳಲ್ಲಿ ಅವನಿಗೆ ಅತಿ ಪರಿ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ದಲ್ಲದೆ ಇಸ್ರಾಯೇಲಿನವಳಾದ ಒಬ್ಬ ಸ್ತ್ರೀಗೂ ಐಗುಪ್ತನಾದ ಪುರುಷನಿಗೂ ಹುಟ್ಟಿದ ಮಗನು ಇಸ್ರಾಯೇಲ್‌ ಮಕ್ಕ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ಧ್ಯದೊಳಗಿಂದ ಹೊರಗೆ ಬಂದನು; ಇಸ್ರಾಯೇಲಿನವಳಾದ ಸ್ತ್ರೀಯ ಈ ಮಗನು ಇಸ್ರಾಯೇಲಿನ ಒಬ್ಬ ಮನುಷ್ಯನೊಂದಿಗೆ ಪಾಳೆಯ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ಬ್ಬರಿಗೊಬ್ಬರು ಜಗಳವ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ರುವಾಯ ಕರ್ತನು ಮೋಶೆಯೊಂದಿಗೆ ಮಾತನಾಡ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ಸ್ರಾಯೇಲ್‌ ಸ್ತ್ರೀಯ ಮಗನು ಕರ್ತನ ನಾಮವನ್ನು ದೂಷಿಸಿ ಶಪಿಸಿ ದನು. ಅವರು ಅವನನ್ನು ಮೋಶೆಯ ಬಳಿಗೆ ತಂದರು; (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ಾಯಿಯ ಹೆಸರು ದಾನನ ಕುಲದವನಾದ ದಿಬ್ರೀಯ ಮಗಳಾದ ಶೆಲೋವಿಾತ್‌)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ವನ ವಿಷಯವಾಗಿ ಅವರು ಕರ್ತನ ತೀರ್ಪನ್ನು ತಿಳಿದು ಕೊಳ್ಳುವದಕೋಸ್ಕರ ಅವನನ್ನು ಕಾವಲಲ್ಲಿ ಇ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ಕರ್ತನು ಮೋಶೆಯೊಂದಿಗೆ ಮಾತನಾಡ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ಶಪಿಸಿದವನನ್ನು ಪಾಳೆಯದ ಆಚೆಗೆ ತೆಗೆದುಕೊಂಡು ಹೋಗಿರಿ; ಅವನಿಂದ ಕೇಳಿದ ವರೆಲ್ಲರು ಅವನ ತಲೆಯ ಮೇಲೆ ತ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ಗಳನ್ನಿಡಲಿ, ಸಭೆಯವರೆಲ್ಲರೂ ಅವನಿಗೆ ಕಲ್ಲೆಸೆಯ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ೀನು ಇಸ್ರಾಯೇಲ್‌ ಮಕ್ಕಳೊಂದಿಗೆ ಮಾತನಾಡಿ ಅವರಿಗೆ ಹೀಗೆ ಹೇಳಬೇಕು--ತನ್ನ ದೇವರನ್ನು ಶಪಿಸುವವನು ತನ್ನ ಪಾಪ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ತ್ತು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ಕರ್ತನ ನಾಮವನ್ನು ದೂಷಣೆ ಮಾಡುವವನಿಗೆ ನಿಶ್ಚಯವಾಗಿ ಮರಣವನ್ನು ವಿಧಿಸಬೇಕು ಮತ್ತು ಸಭೆಯವರೆಲ್ಲರು ನಿಶ್ಚಯ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 ಕಲ್ಲೆಸೆಯಬೇಕು. ಇದಲ್ಲದೆ ದೇಶದೊಳಗೆ ಹುಟ್ಟಿದ ಪರಕೀಯನು ಕರ್ತನ ಹೆಸರನ್ನು ದೂಷಣೆ ಮಾಡಿದಾಗ ಅವನನ್ನು ಮರಣ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ಬೆಳಕಿ ಗೋಸ್ಕರ ದೀಪಗಳು ಯಾವಾಗಲೂ ಉರಿಯುತ್ತಿ ರುವಂತೆ ಅವರು ಕುಟ್ಟಿದ ಶುದ್ಧವಾದ ಹಿಪ್ಪೇ ಎಣ್ಣೆಯನ್ನು ನಿನ್ನ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ಳಪಡ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ಯಾವನಾದರೂ ಮನುಷ್ಯನನ್ನು ಕೊಲ್ಲುವವನು ನಿಶ್ಚಯವಾಗಿ ಮರಣಕ್ಕೆ ಒಳ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ಪಶುವನ್ನು ಕೊಲ್ಲುವವನು ಅದಕ್ಕೆ ಪ್ರತಿಯಾಗಿ ಪಶುವನ್ನು ಕೊ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ಯಾವನಾದರೂ ತನ್ನ ನೆರೆಯವನಿಗೆ ಊನ ವಾಗುವಂತೆ ಮಾಡಿದರೆ ಅವನು ಮಾಡಿದಂತೆಯೇ ಅವನಿಗೆ ಮಾಡಬೇಕ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ಮುರಿತಕ್ಕೆ ಮುರಿತ, ಕಣ್ಣಿಗೆ ಕಣ್ಣು, ಹಲ್ಲಿಗೆ ಹಲ್ಲು, ಅವನು ಒಬ್ಬನಿಗೆ ಊನಮಾಡಿದ ಹಾಗೆಯೇ ಅವನಿಗೂ 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ಪಶುವನ್ನು ಕೊಲ್ಲುವವನು ಅದಕ್ಕೆ ಬದಲು ಕೊಡಬೇಕು; ಮನುಷ್ಯ ನನ್ನು ಕೊಲ್ಲುವವನನ್ನು ಮರಣಕ್ಕೆ ಒಳಪಡ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ನಿಮಗೆ ಒಂದೇ ವಿಧವಾದ ನ್ಯಾಯಪ್ರಮಾಣವಿರ ಬೇಕು. ಸ್ವದೇಶಸ್ಥನಿಗೆ ಇರುವಂತೆಯೇ ಪರಕೀಯನಿಗೂ ಇರಬೇಕು.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ಶಪಿಸಿದವನನ್ನು ಪಾಳೆಯದ ಹೊರಗೆ ತಂದು ಅವನನ್ನು ಕಲ್ಲೆಸೆಯುವಂತೆ ಮೋಶೆಯು ಇಸ್ರಾಯೇಲ್‌ ಮಕ್ಕಳೊಂದಿಗೆ ಮಾತನ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ಗ ಕರ್ತನು ಮೋಶೆಗೆ ಆಜ್ಞಾಪಿಸಿದಂತೆಯೇ ಇಸ್ರಾಯೇಲ್‌ ಮಕ್ಕಳು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ರುವಂತೆ ನೀನು ಇಸ್ರಾಯೇಲ್‌ ಮಕ್ಕಳಿಗೆ ಆಜ್ಞಾ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ಸಭೆಯ ಗುಡಾರದೊಳಗೆ ಸಾಕ್ಷಿಯ ಪರದೆಯ ಹೊರಗಡೆ ಕರ್ತನ ಸನ್ನಿಧಿಯಲ್ಲಿ ಸಾಯಂಕಾಲದಿಂದ ಬೆಳಗಿನ ವರೆಗೂ ಇರುವಂತೆ ಆರೋನ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ನ್ನು ಕ್ರಮಪಡಿಸಬೇಕು. ಇದು ನಿಮ್ಮ ಸಂತತಿಯವರೊಳಗೆ ಶಾಶ್ವತವಾದ ನಿಯಮವಾಗಿ 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ದೀಪಗಳು ಶುದ್ಧವಾದ ದೀಪಸ್ತಂಭದ ಮೇಲೆ ಕರ್ತನ ಸನ್ನಿಧಿಯಲ್ಲಿ ಯಾವಾಗಲೂ ಇರುವಂತೆ ಅವನು ಕ್ರಮಪಡ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ೀನು ನಯವಾದ ಹಿಟ್ಟನ್ನು ತೆಗೆದುಕೊಂಡು ಹನ್ನೆರಡು ರೊಟ್ಟಿಗಳನ್ನು ಸುಡಬೇಕು; ಹತ್ತರಲ್ಲಿ ಎರಡು ಪಾಲು ಒ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ೊಟ್ಟಿಯಲ್ಲಿ ಇ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2026-09-07T03:54:58Z</dcterms:created>
  <dcterms:modified xsi:type="dcterms:W3CDTF">2026-09-07T03:54:58Z</dcterms:modified>
  <dc:title>ಲೇವಿಯಕಾಂಡ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