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998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ந்தன் மீட்பர்…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ோடிருந்து என்னை நடத்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 மேய்ப்பன் நீர் அல்லவோ… – 2 (அப்பா இயேசப்பா…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து தாயு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து தந்தை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து சொந்த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து சொத்து…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மாக என்னோடிரு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ுகாப்பவர் நீர் அல்லவோ… (அப்பா இயேசப்பா…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து கன்ம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ா இயேசப்பா, எல்லாம் நீரப்ப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து கோட்ட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து அடைக்கல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து துருகம்…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ா வேளையும் என்னோடிரு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லன் தருபவர் நீர் அல்லவோ… – 2 (அப்பா இயேசப்பா…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ை மறந்து உம்மை நோக்க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ிடத்தில் வந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அனைத்து தினமும் கா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ய்வம் நீர் அல்லவோ… – 2 (அப்பா இயேசப்பா…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ந்தன் தேவ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ந்தன் தெய்வம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ந்தன் மேய்ப்பன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2026-06-16T04:19:58Z</dcterms:created>
  <dcterms:modified xsi:type="dcterms:W3CDTF">2026-06-16T04:19:58Z</dcterms:modified>
  <dc:title>துதிப் பாடல்கள் : 60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