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849676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பொன்னான நேரம் வெண் பனி தூவும் நேரம்
தொழுவத்தில் வந்துதித்தார் இயேசு பாலன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பாவத்தின் சஞ்சலம் பறந்தோடி போக
பேரின்ப இரட்சிப்பை புவி எங்கும் சேர்க்க
பிறந்து வந்தார்
உலகை ஜெயிக்க வந்தார்
அல்லேலுயா பாடுவோம்
மீட்பரை வாழ்த்துவோம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2. உண்மையின் ஊழியம் செய்திடவே
வானவர் இயேசு பூவில் வந்தார்
வல்லவர் வருகிறார்
நம் மீட்பர் வருகி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3. வானமும் பூமியும் அண்டமும் படைத்து
வேதத்தின் ஓளியை பரப்பினாரே
இருளை அகற்றுவார்
நம்மை இரட்சித்து நடத்துவ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98">
  <a:themeElements>
    <a:clrScheme name="Theme98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98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98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2026-09-15T13:54:49Z</dcterms:created>
  <dcterms:modified xsi:type="dcterms:W3CDTF">2026-09-15T13:54:49Z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