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ோசே கர்த்தரை நோக்கிக் கூப்பிட்டு: இந்த ஜனங்களுக்கு நான் என்ன செய்வேன், இவர்கள் என்மேல் கல்லெறியப் பார்க்கிறார்களே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ோசே கர்த்தரை நோக்கிக் கூப்பிட்டு: இந்த ஜனங்களுக்கு நான் என்ன செய்வேன், இவர்கள் என்மேல் கல்லெறியப் பார்க்கிறார்களே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கர்த்தர் மோசேயை நோக்கி: நீ இஸ்ரவேல் மூப்பரில் சிலரை உன்னோடே கூட்டிக்கொண்டு, நீ நதியை அடித்த உன் கோலை உன் கையிலே பிடித்துக்கொண்டு, ஜனங்களுக்கு முன்னே நடந்துபோ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கர்த்தர் மோசேயை நோக்கி: நீ இஸ்ரவேல் மூப்பரில் சிலரை உன்னோடே கூட்டிக்கொண்டு, நீ நதியை அடித்த உன் கோலை உன் கையிலே பிடித்துக்கொண்டு, ஜனங்களுக்கு முன்னே நடந்துபோ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ங்கே ஓரேபிலே நான் உனக்கு முன்பாகக் கன்மலையின்மேல் நிற்பேன்; நீ அந்தக் கன்மலையை அடி; அப்பொழுது ஜனங்கள் குடிக்க அதிலிருந்து தண்ணீர் புறப்படும் என்றார்; அப்படியே மோசே இஸ்ரவேல் மூப்பரின் கண்களுக்கு முன்பாகச் செய்த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ங்கே ஓரேபிலே நான் உனக்கு முன்பாகக் கன்மலையின்மேல் நிற்பேன்; நீ அந்தக் கன்மலையை அடி; அப்பொழுது ஜனங்கள் குடிக்க அதிலிருந்து தண்ணீர் புறப்படும் என்றார்; அப்படியே மோசே இஸ்ரவேல் மூப்பரின் கண்களுக்கு முன்பாகச் செய்த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ங்கே ஓரேபிலே நான் உனக்கு முன்பாகக் கன்மலையின்மேல் நிற்பேன்; நீ அந்தக் கன்மலையை அடி; அப்பொழுது ஜனங்கள் குடிக்க அதிலிருந்து தண்ணீர் புறப்படும் என்றார்; அப்படியே மோசே இஸ்ரவேல் மூப்பரின் கண்களுக்கு முன்பாகச் செய்த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ஸ்ரவேல் புத்திரர் வாதாடினதினிமித்தமும், கர்த்தர் எங்கள் நடுவில் இருக்கிறாரா இல்லையா என்று அவர்கள் கர்த்தரைப் பரீட்சை பார்த்ததினிமித்தமும், அவன் அந்த ஸ்தலத்திற்கு மாசா என்றும் மேரிபா என்றும் பேரிட்ட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ஸ்ரவேல் புத்திரர் வாதாடினதினிமித்தமும், கர்த்தர் எங்கள் நடுவில் இருக்கிறாரா இல்லையா என்று அவர்கள் கர்த்தரைப் பரீட்சை பார்த்ததினிமித்தமும், அவன் அந்த ஸ்தலத்திற்கு மாசா என்றும் மேரிபா என்றும் பேரிட்ட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மலேக்கியர் வந்து ரெவிதீமிலே இஸ்ரவேலரோடே யுத்தம் பண்ணின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இஸ்ரவேல் புத்திரராகிய சபையார் எல்லாரும் கர்த்தருடைய கட்டளையின்படியே சீன்வனாந்தரத்திலிருந்து புறப்பட்டு, பிரயாணம்பண்ணி, ரெவிதீமிலே வந்து பாளயமிறங்கினார்கள்; அங்கே ஜனங்களுக்குக் குடிக்கத் தண்ணீர் இல்லாதிருந்த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மோசே யோசுவாவை நோக்கி: நீ நமக்காக மனிதரைத் தெரிந்துகொண்டு, புறப்பட்டு, அமலேக்கோடே யுத்தம்பண்ணு; நாளைக்கு நான் மலையுச்சியில் தேவனுடைய கோலை என் கையில் பிடித்துக்கொண்டு நிற்பேன்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மோசே யோசுவாவை நோக்கி: நீ நமக்காக மனிதரைத் தெரிந்துகொண்டு, புறப்பட்டு, அமலேக்கோடே யுத்தம்பண்ணு; நாளைக்கு நான் மலையுச்சியில் தேவனுடைய கோலை என் கையில் பிடித்துக்கொண்டு நிற்பேன்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யோசுவா தனக்கு மோசே சொன்னபடியே செய்து, அமலேக்கோடே யுத்தம் பண்ணினான். மோசேயும் ஆரோனும் ஊர் என்பவனும் மலையுச்சியில் ஏறின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யோசுவா தனக்கு மோசே சொன்னபடியே செய்து, அமலேக்கோடே யுத்தம் பண்ணினான். மோசேயும் ஆரோனும் ஊர் என்பவனும் மலையுச்சியில் ஏறின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ோசே தன் கையை ஏறெடுத்திருக்கையில், இஸ்ரவேலர் மேற்கொண்டார்கள்; அவன் தன் கையைத் தாழவிடுகையில், அமலேக்கு மேற்கொண்ட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ோசே தன் கையை ஏறெடுத்திருக்கையில், இஸ்ரவேலர் மேற்கொண்டார்கள்; அவன் தன் கையைத் தாழவிடுகையில், அமலேக்கு மேற்கொண்ட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ோசேயின் கைகள் அசந்துபோயிற்று, அப்பொழுது அவர்கள் ஒரு கல்லைக் கொண்டுவந்து அவன் கீழே வைத்தார்கள்; அதின்மேல் உட்கார்ந்தான்; ஆரோனும் ஊரும் ஒருவன் ஒரு பக்கத்திலும் ஒருவன் மறு பக்கத்திலும் இருந்து, அவன் கைகளைத் தாங்கினார்கள்; இவ்விதமாய் அவன் கைகள் சூரியன் அஸ்தமிக்கும்வரைக்கும் ஒரே நிலையாயிருந்த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ோசேயின் கைகள் அசந்துபோயிற்று, அப்பொழுது அவர்கள் ஒரு கல்லைக் கொண்டுவந்து அவன் கீழே வைத்தார்கள்; அதின்மேல் உட்கார்ந்தான்; ஆரோனும் ஊரும் ஒருவன் ஒரு பக்கத்திலும் ஒருவன் மறு பக்கத்திலும் இருந்து, அவன் கைகளைத் தாங்கினார்கள்; இவ்விதமாய் அவன் கைகள் சூரியன் அஸ்தமிக்கும்வரைக்கும் ஒரே நிலையாயிருந்த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ோசேயின் கைகள் அசந்துபோயிற்று, அப்பொழுது அவர்கள் ஒரு கல்லைக் கொண்டுவந்து அவன் கீழே வைத்தார்கள்; அதின்மேல் உட்கார்ந்தான்; ஆரோனும் ஊரும் ஒருவன் ஒரு பக்கத்திலும் ஒருவன் மறு பக்கத்திலும் இருந்து, அவன் கைகளைத் தாங்கினார்கள்; இவ்விதமாய் அவன் கைகள் சூரியன் அஸ்தமிக்கும்வரைக்கும் ஒரே நிலையாயிருந்த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யோசுவா அமலேக்கையும் அவன் ஜனங்களையும் பட்டயக்கருக்கினாலே முறிய அடித்த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இஸ்ரவேல் புத்திரராகிய சபையார் எல்லாரும் கர்த்தருடைய கட்டளையின்படியே சீன்வனாந்தரத்திலிருந்து புறப்பட்டு, பிரயாணம்பண்ணி, ரெவிதீமிலே வந்து பாளயமிறங்கினார்கள்; அங்கே ஜனங்களுக்குக் குடிக்கத் தண்ணீர் இல்லாதிருந்த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கர்த்தர் மோசேயை நோக்கி: இதை நினைவுகூரும்பொருட்டு, நீ ஒரு புஸ்தகத்தில் எழுதி, யோசுவாவின் செவி கேட்கும்படி வாசி. அமலேக்கை வானத்தின் கீழெங்கும் இராதபடிக்கு நாசம் பண்ணுவேன் என்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கர்த்தர் மோசேயை நோக்கி: இதை நினைவுகூரும்பொருட்டு, நீ ஒரு புஸ்தகத்தில் எழுதி, யோசுவாவின் செவி கேட்கும்படி வாசி. அமலேக்கை வானத்தின் கீழெங்கும் இராதபடிக்கு நாசம் பண்ணுவேன்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கர்த்தர் மோசேயை நோக்கி: இதை நினைவுகூரும்பொருட்டு, நீ ஒரு புஸ்தகத்தில் எழுதி, யோசுவாவின் செவி கேட்கும்படி வாசி. அமலேக்கை வானத்தின் கீழெங்கும் இராதபடிக்கு நாசம் பண்ணுவேன் என்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ோசே ஒரு பலிபீடத்தைக் கட்டி, அதற்கு யேகோவாநிசி என்று பேரிட்டு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மலேக்கின் கை கர்த்தருடைய சிங்காசனத்துக்கு விரோதமாயிருந்தபடியால், தலைமுறை தலைமுறைதோறும் அவனுக்கு விரோதமாய் கர்த்தரின் யுத்தம் நடக்கும்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மலேக்கின் கை கர்த்தருடைய சிங்காசனத்துக்கு விரோதமாயிருந்தபடியால், தலைமுறை தலைமுறைதோறும் அவனுக்கு விரோதமாய் கர்த்தரின் யுத்தம் நடக்கும்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இஸ்ரவேல் புத்திரராகிய சபையார் எல்லாரும் கர்த்தருடைய கட்டளையின்படியே சீன்வனாந்தரத்திலிருந்து புறப்பட்டு, பிரயாணம்பண்ணி, ரெவிதீமிலே வந்து பாளயமிறங்கினார்கள்; அங்கே ஜனங்களுக்குக் குடிக்கத் தண்ணீர் இல்லாதிருந்த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ஜனங்கள் மோசேயோடே வாதாடி: நாங்கள் குடிக்கிறதற்கு எங்களுக்குத் தண்ணீர் தரவேண்டும் என்றார்கள். அதற்கு மோசே: என்னோடே ஏன் வாதாடுகிறீர்கள், கர்த்தரை ஏன் பரீட்சை பார்க்கிறீர்கள்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ஜனங்கள் மோசேயோடே வாதாடி: நாங்கள் குடிக்கிறதற்கு எங்களுக்குத் தண்ணீர் தரவேண்டும் என்றார்கள். அதற்கு மோசே: என்னோடே ஏன் வாதாடுகிறீர்கள், கர்த்தரை ஏன் பரீட்சை பார்க்கிறீர்கள் என்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ஜனங்கள் அவ்விடத்திலே தண்ணீர்த் தவனமாயிருந்தபடியால், அவர்கள் மோசேக்கு விரோதமாய் முறுமுறுத்து: நீர் எங்களையும் எங்கள் பிள்ளைகளையும் எங்கள் ஆடுமாடுகளையும் தண்ணீர்த் தவனத்தினால் கொன்றுபோட எங்களை எகிப்திலிருந்து ஏன் கொண்டு வந்தீர் என்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ஜனங்கள் அவ்விடத்திலே தண்ணீர்த் தவனமாயிருந்தபடியால், அவர்கள் மோசேக்கு விரோதமாய் முறுமுறுத்து: நீர் எங்களையும் எங்கள் பிள்ளைகளையும் எங்கள் ஆடுமாடுகளையும் தண்ணீர்த் தவனத்தினால் கொன்றுபோட எங்களை எகிப்திலிருந்து ஏன் கொண்டு வந்தீர் என்ற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ஜனங்கள் அவ்விடத்திலே தண்ணீர்த் தவனமாயிருந்தபடியால், அவர்கள் மோசேக்கு விரோதமாய் முறுமுறுத்து: நீர் எங்களையும் எங்கள் பிள்ளைகளையும் எங்கள் ஆடுமாடுகளையும் தண்ணீர்த் தவனத்தினால் கொன்றுபோட எங்களை எகிப்திலிருந்து ஏன் கொண்டு வந்தீர் என்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04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ারপর মোশি প্রভুর কাছে কেঁদে পড়ল এবং বলল, “আমি এদের নিয়ে কি করি? যদি এখুনি কিছু না করা যা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হলে এরা তো সত্যি সত্যি আমাকে পাথর দিয়ে মেরে ফেল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প্রভু মোশিকে বললেন, “কিছু প্রবীণ নেতাদের নিয়ে ইস্রায়েলের লোকের সামনে গিয়ে দাঁড়াও| সঙ্গে তো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থ চলার লাঠিকেও নেবে য়ে লাঠি দিয়ে তুমি নীল নদে আঘাত করেছিল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আমি তোমার সামনে হোরেব পর্বতের (সীনয় পর্বত) ওপর দাঁড়াব| পথ চলার লাঠি দিয়ে ঐ পাথরে আঘাত করো আ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খনই দেখবে পাথর থেকে জল বেরিয়ে আসছে| ঐ জল লোকরা পান করতে পারবে|”মোশি তাই করল এবং ইস্রায়েলের প্রবী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েতারাও তা স্বচক্ষে দেখতে প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মোশি ঐ স্থানের নাম দিল মঃসা ও মরীবা, কারণ ঐ স্থানেই ইস্রায়েলের লোকরা তার বিরোধিতা এবং ঈশ্ব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ীক্ষা নিয়েছিল| লোকজন চেযেছিল প্রভু তাদের সঙ্গে আছেন কিনা তা পরীক্ষা করে দেখত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সেই সময় অমালেক গোষ্ঠীর লোকরা এল এবং রফীদীমে ইস্রায়েলের লোকদের সঙ্গে যুদ্ধ বাধিয়ে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সমস্ত ইস্রায়েলীয়রা একসঙ্গে সীন মরুভূমি থেকে তাদের যাত্রা শুরু করল| প্রভু য়েমনভাবে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খন মোশি যিহোশূয়কে বলল, “কিছু লোককে বেছে নিয়ে আগামীকাল থেকে অমালেকদের সঙ্গে যুদ্ধ করো|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কে পথ চলার লাঠি য়েটাতে ঈশ্বরের পরাক্রম বিদ্যমান, সেইটা নিয়ে পাহাড়ের ওপর থেকে লক্ষ্য কর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পরদিন যিহোশূয় মোশির আদেশ মেনে যুদ্ধ করতে গেল| একই সমযে মোশি, হারোণ এবং হূর পাহাড়ের চূড়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ঠ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যতক্ষণ পর্য়ন্ত মোশি তার হাত তুলে রইল, ইস্রায়েলীয়রা যুদ্ধ জিতছিল, যখন সে তার হাত নামিয়েছি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খন তারা হেরে যাচ্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কিছু সময় পরে হাত তুলে থাকতে থাকতে মোশি ক্লান্ত হয়ে উঠল| তখন হারোণ ও হূর একটা বিশাল পাথ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োশিকে বসিযে তারা উভয়ে মোশির দুদিকে গিয়ে তার হাত তুলে ধরল| সূর্য় না ডোবা পর্য়ন্ত তারা এইভাব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োশির হাত দুটোকে তুলে ধরে র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আর যিহোশূয় অমালেকদের যুদ্ধে পরাজিত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েতৃত্ব দিলেন তারা সেইভাবে এক জায়গা থেকে আর এক জায়গায় য়েতে শুরু করল| ঘুরতে ঘুরতে তারা রফীদীম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তখন প্রভু মোশিকে বললেন, “এই যুদ্ধ নিয়ে একটা বই লেখ যাতে লোকরা মনে রাখে এখানে কি ঘটেছিল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িহোশূযের কাছে এটা জোরে পড়ে শোনাও যাতে সে জানতে পারে য়ে আমি অমালেকদের এই পৃথিবী থেকে সম্পূর্ণরূপ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শ্চিহ্ন করে দে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এরপর মোশি একটি বেদী তৈরী করল| সেই বেদীর নাম হল “প্রভুই আমার পতাক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মোশি বলল, “আমি প্রভুর সিংহাসনের দিকে হাত বাড়িযে ছিলাম বলেই প্রভু অমালেকদের বিরুদ্ধে যুদ্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িলেন, য়েমন তিনি সর্বদা কর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িয়ে শিবির স্থাপন করল| সেখানে কোনও পানীয় জল ছিল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তাই ঐসব লোকরা আবার মোশির সঙ্গে তর্ক শুরু করল এবং বলল, “আমাদের পানীয় জল দাও|”মোশি তাদের বল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তোমরা কেন আমার বিরোধিতা করছো? কেনই বা তোমরা প্রভুকে পরীক্ষা করছো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কিন্তু লোকরা তখন প্রচণ্ড তৃষ্ণার্ত ছিল| তাই তারা পুনরায় মোশির কাছে নালিশ জানাতে শুরু করল|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ল, “কেন তুমি আমাদের মিশর থেকে বের করে আনলে? তুমি কি আমাদের, আমাদের সন্তানদের এবং গবাদি পশু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নীয় জলের অভাবে মারার জন্য মিশর থেকে বের করে নিয়ে এসেছো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1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2026-07-31T18:56:47Z</dcterms:created>
  <dcterms:modified xsi:type="dcterms:W3CDTF">2026-07-31T18:56:47Z</dcterms:modified>
  <dc:title>யாத்திராகமம் : 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