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மோசே யோசுவாவை நோக்கி: நீ நமக்காக மனிதரைத் தெரிந்துகொண்டு, புறப்பட்டு, அமலேக்கோடே யுத்தம்பண்ணு; நாளைக்கு நான் மலையுச்சியில் தேவனுடைய கோலை என் கையில் பிடித்துக்கொண்டு நிற்பேன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மோசே யோசுவாவை நோக்கி: நீ நமக்காக மனிதரைத் தெரிந்துகொண்டு, புறப்பட்டு, அமலேக்கோடே யுத்தம்பண்ணு; நாளைக்கு நான் மலையுச்சியில் தேவனுடைய கோலை என் கையில் பிடித்துக்கொண்டு நிற்பேன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ோசுவா தனக்கு மோசே சொன்னபடியே செய்து, அமலேக்கோடே யுத்தம் பண்ணினான். மோசேயும் ஆரோனும் ஊர் என்பவனும் மலையுச்சியில் ஏற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ோசுவா தனக்கு மோசே சொன்னபடியே செய்து, அமலேக்கோடே யுத்தம் பண்ணினான். மோசேயும் ஆரோனும் ஊர் என்பவனும் மலையுச்சியில் ஏற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ோசே தன் கையை ஏறெடுத்திருக்கையில், இஸ்ரவேலர் மேற்கொண்டார்கள்; அவன் தன் கையைத் தாழவிடுகையில், அமலேக்கு மேற்கொண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ோசே தன் கையை ஏறெடுத்திருக்கையில், இஸ்ரவேலர் மேற்கொண்டார்கள்; அவன் தன் கையைத் தாழவிடுகையில், அமலேக்கு மேற்கொண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ோசேயின் கைகள் அசந்துபோயிற்று, அப்பொழுது அவர்கள் ஒரு கல்லைக் கொண்டுவந்து அவன் கீழே வைத்தார்கள்; அதின்மேல் உட்கார்ந்தான்; ஆரோனும் ஊரும் ஒருவன் ஒரு பக்கத்திலும் ஒருவன் மறு பக்கத்திலும் இருந்து, அவன் கைகளைத் தாங்கினார்கள்; இவ்விதமாய் அவன் கைகள் சூரியன் அஸ்தமிக்கும்வரைக்கும் ஒரே நிலையாய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ோசேயின் கைகள் அசந்துபோயிற்று, அப்பொழுது அவர்கள் ஒரு கல்லைக் கொண்டுவந்து அவன் கீழே வைத்தார்கள்; அதின்மேல் உட்கார்ந்தான்; ஆரோனும் ஊரும் ஒருவன் ஒரு பக்கத்திலும் ஒருவன் மறு பக்கத்திலும் இருந்து, அவன் கைகளைத் தாங்கினார்கள்; இவ்விதமாய் அவன் கைகள் சூரியன் அஸ்தமிக்கும்வரைக்கும் ஒரே நிலையாய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ோசேயின் கைகள் அசந்துபோயிற்று, அப்பொழுது அவர்கள் ஒரு கல்லைக் கொண்டுவந்து அவன் கீழே வைத்தார்கள்; அதின்மேல் உட்கார்ந்தான்; ஆரோனும் ஊரும் ஒருவன் ஒரு பக்கத்திலும் ஒருவன் மறு பக்கத்திலும் இருந்து, அவன் கைகளைத் தாங்கினார்கள்; இவ்விதமாய் அவன் கைகள் சூரியன் அஸ்தமிக்கும்வரைக்கும் ஒரே நிலையாயி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சுவா அமலேக்கையும் அவன் ஜனங்களையும் பட்டயக்கருக்கினாலே முறிய அடித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ர்த்தர் மோசேயை நோக்கி: நீ இஸ்ரவேல் மூப்பரில் சிலரை உன்னோடே கூட்டிக்கொண்டு, நீ நதியை அடித்த உன் கோலை உன் கையிலே பிடித்துக்கொண்டு, ஜனங்களுக்கு முன்னே நடந்துபோ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கர்த்தர் மோசேயை நோக்கி: இதை நினைவுகூரும்பொருட்டு, நீ ஒரு புஸ்தகத்தில் எழுதி, யோசுவாவின் செவி கேட்கும்படி வாசி. அமலேக்கை வானத்தின் கீழெங்கும் இராதபடிக்கு நாசம் பண்ணுவேன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கர்த்தர் மோசேயை நோக்கி: இதை நினைவுகூரும்பொருட்டு, நீ ஒரு புஸ்தகத்தில் எழுதி, யோசுவாவின் செவி கேட்கும்படி வாசி. அமலேக்கை வானத்தின் கீழெங்கும் இராதபடிக்கு நாசம் பண்ணுவேன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ோசே ஒரு பலிபீடத்தைக் கட்டி, அதற்கு யேகோவாநிசி என்று பேரிட்ட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மலேக்கின் கை கர்த்தருடைய சிங்காசனத்துக்கு விரோதமாயிருந்தபடியால், தலைமுறை தலைமுறைதோறும் அவனுக்கு விரோதமாய் கர்த்தரின் யுத்தம் நடக்கும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மலேக்கின் கை கர்த்தருடைய சிங்காசனத்துக்கு விரோதமாயிருந்தபடியால், தலைமுறை தலைமுறைதோறும் அவனுக்கு விரோதமாய் கர்த்தரின் யுத்தம் நடக்கும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இஸ்ரவேல் புத்திரராகிய சபையார் எல்லாரும் கர்த்தருடைய கட்டளையின்படியே சீன்வனாந்தரத்திலிருந்து புறப்பட்டு, பிரயாணம்பண்ணி, ரெவிதீமிலே வந்து பாளயமிறங்கினார்கள்; அங்கே ஜனங்களுக்குக் குடிக்கத் தண்ணீர் இல்லாத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இஸ்ரவேல் புத்திரராகிய சபையார் எல்லாரும் கர்த்தருடைய கட்டளையின்படியே சீன்வனாந்தரத்திலிருந்து புறப்பட்டு, பிரயாணம்பண்ணி, ரெவிதீமிலே வந்து பாளயமிறங்கினார்கள்; அங்கே ஜனங்களுக்குக் குடிக்கத் தண்ணீர் இல்லாத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இஸ்ரவேல் புத்திரராகிய சபையார் எல்லாரும் கர்த்தருடைய கட்டளையின்படியே சீன்வனாந்தரத்திலிருந்து புறப்பட்டு, பிரயாணம்பண்ணி, ரெவிதீமிலே வந்து பாளயமிறங்கினார்கள்; அங்கே ஜனங்களுக்குக் குடிக்கத் தண்ணீர் இல்லாத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ஜனங்கள் மோசேயோடே வாதாடி: நாங்கள் குடிக்கிறதற்கு எங்களுக்குத் தண்ணீர் தரவேண்டும் என்றார்கள். அதற்கு மோசே: என்னோடே ஏன் வாதாடுகிறீர்கள், கர்த்தரை ஏன் பரீட்சை பார்க்கிறீர்கள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ஜனங்கள் மோசேயோடே வாதாடி: நாங்கள் குடிக்கிறதற்கு எங்களுக்குத் தண்ணீர் தரவேண்டும் என்றார்கள். அதற்கு மோசே: என்னோடே ஏன் வாதாடுகிறீர்கள், கர்த்தரை ஏன் பரீட்சை பார்க்கிறீர்கள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ர்த்தர் மோசேயை நோக்கி: நீ இஸ்ரவேல் மூப்பரில் சிலரை உன்னோடே கூட்டிக்கொண்டு, நீ நதியை அடித்த உன் கோலை உன் கையிலே பிடித்துக்கொண்டு, ஜனங்களுக்கு முன்னே நடந்துபோ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் அவ்விடத்திலே தண்ணீர்த் தவனமாயிருந்தபடியால், அவர்கள் மோசேக்கு விரோதமாய் முறுமுறுத்து: நீர் எங்களையும் எங்கள் பிள்ளைகளையும் எங்கள் ஆடுமாடுகளையும் தண்ணீர்த் தவனத்தினால் கொன்றுபோட எங்களை எகிப்திலிருந்து ஏன் கொண்டு வந்தீர்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் அவ்விடத்திலே தண்ணீர்த் தவனமாயிருந்தபடியால், அவர்கள் மோசேக்கு விரோதமாய் முறுமுறுத்து: நீர் எங்களையும் எங்கள் பிள்ளைகளையும் எங்கள் ஆடுமாடுகளையும் தண்ணீர்த் தவனத்தினால் கொன்றுபோட எங்களை எகிப்திலிருந்து ஏன் கொண்டு வந்தீர் எ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் அவ்விடத்திலே தண்ணீர்த் தவனமாயிருந்தபடியால், அவர்கள் மோசேக்கு விரோதமாய் முறுமுறுத்து: நீர் எங்களையும் எங்கள் பிள்ளைகளையும் எங்கள் ஆடுமாடுகளையும் தண்ணீர்த் தவனத்தினால் கொன்றுபோட எங்களை எகிப்திலிருந்து ஏன் கொண்டு வந்தீர் என்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ோசே கர்த்தரை நோக்கிக் கூப்பிட்டு: இந்த ஜனங்களுக்கு நான் என்ன செய்வேன், இவர்கள் என்மேல் கல்லெறியப் பார்க்கிறார்களே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ோசே கர்த்தரை நோக்கிக் கூப்பிட்டு: இந்த ஜனங்களுக்கு நான் என்ன செய்வேன், இவர்கள் என்மேல் கல்லெறியப் பார்க்கிறார்களே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ங்கே ஓரேபிலே நான் உனக்கு முன்பாகக் கன்மலையின்மேல் நிற்பேன்; நீ அந்தக் கன்மலையை அடி; அப்பொழுது ஜனங்கள் குடிக்க அதிலிருந்து தண்ணீர் புறப்படும் என்றார்; அப்படியே மோசே இஸ்ரவேல் மூப்பரின் கண்களுக்கு முன்பாகச் செய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ங்கே ஓரேபிலே நான் உனக்கு முன்பாகக் கன்மலையின்மேல் நிற்பேன்; நீ அந்தக் கன்மலையை அடி; அப்பொழுது ஜனங்கள் குடிக்க அதிலிருந்து தண்ணீர் புறப்படும் என்றார்; அப்படியே மோசே இஸ்ரவேல் மூப்பரின் கண்களுக்கு முன்பாகச் செய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ங்கே ஓரேபிலே நான் உனக்கு முன்பாகக் கன்மலையின்மேல் நிற்பேன்; நீ அந்தக் கன்மலையை அடி; அப்பொழுது ஜனங்கள் குடிக்க அதிலிருந்து தண்ணீர் புறப்படும் என்றார்; அப்படியே மோசே இஸ்ரவேல் மூப்பரின் கண்களுக்கு முன்பாகச் செய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் புத்திரர் வாதாடினதினிமித்தமும், கர்த்தர் எங்கள் நடுவில் இருக்கிறாரா இல்லையா என்று அவர்கள் கர்த்தரைப் பரீட்சை பார்த்ததினிமித்தமும், அவன் அந்த ஸ்தலத்திற்கு மாசா என்றும் மேரிபா என்றும் பேரிட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் புத்திரர் வாதாடினதினிமித்தமும், கர்த்தர் எங்கள் நடுவில் இருக்கிறாரா இல்லையா என்று அவர்கள் கர்த்தரைப் பரீட்சை பார்த்ததினிமித்தமும், அவன் அந்த ஸ்தலத்திற்கு மாசா என்றும் மேரிபா என்றும் பேரி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மலேக்கியர் வந்து ரெவிதீமிலே இஸ்ரவேலரோடே யுத்தம் பண்ணி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Moses said unto Joshua, Choose us out men, and go out, fight with Amalek: tomorrow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nd on the top of the hill with the rod of God in mine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o Joshua did as Moses had said to him, and fought with Amalek: and Moses, Aaron, and Hur w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to the top of the h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came to pass, when Moses held up his hand, that Israel prevailed: and when he let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and, Amalek prevai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Moses hands were heavy; and they took a stone, and put it under him, and he sat thereon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aron and Hur stayed up his hands, the one on the one side, and the other on the other side;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s were steady until the going down of the su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Joshua humiliated Amalek and his people with the edge of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LORD said unto Moses, Go on before the people, and take with you of the elders of Isra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LORD said unto Moses, Write this for a memorial in a book, and rehearse it in the ea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Joshua: for I will utterly put out the remembrance of Amalek from under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Moses built an altar, and called the name of it Jehovahnissi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he said, Because the LORD has sworn that the LORD will have war with Amalek from gener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ener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all the congregation of the children of Israel journeyed from the wilderness of Sin,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journeys, according to the commandment of the LORD, and pitched in Rephidim: and there was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 for the people to dri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refore the people did chide with Moses, and said, Give us water that we may drink. And Mos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unto them, Why chide all of you with me? wherefore do all of you tempt the LOR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r rod, wherewith you smote the river, take in yours hand, and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people thirsted there for water; and the people murmured against Moses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fore is this that you have brought us up out of Egypt, to kill us and our children and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ttle with thir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Moses cried unto the LORD, saying, What shall I do unto this people? they be almost read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n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ehold, I will stand before you there upon the rock in Horeb; and you shall strike the rock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shall come water out of it, that the people may drink. And Moses did so in the sigh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der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called the name of the place Massah, and Meribah, because of the chiding of the childr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, and because they tempted the LORD, saying, Is the LORD among us, or no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came Amalek, and fought with Israel in Rephid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2026-06-03T07:39:03Z</dcterms:created>
  <dcterms:modified xsi:type="dcterms:W3CDTF">2026-06-03T07:39:03Z</dcterms:modified>
  <dc:title>யாத்திராகமம்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