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மாகோகிடத்திலும் தீவுகளில் நிர்விசாரமாய்க் குடியிருக்கிறவர்களிடத்திலும் அக்கினியை அனுப்புவேன்; அப்பொழுது நான் கர்த்தரென்று அறிந்துகொள்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மாகோகிடத்திலும் தீவுகளில் நிர்விசாரமாய்க் குடியிருக்கிறவர்களிடத்திலும் அக்கினியை அனுப்புவேன்; அப்பொழுது நான் கர்த்தரென்று அறிந்துகொள்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நான் என் ஜனமாகிய இஸ்ரவேலின் நடுவிலே என் பரிசுத்த நாமத்தைத் தெரிவிப்பேன்; என் பரிசுத்த நாமத்தை இனிப் பரிசுத்தக்குலைச்சலாக்கவொட்டேன்; அதினால் நான் இஸ்ரவேலில் பரிசுத்தராகிய கர்த்தர் என்று புறஜாதிகள் அறிந்துகொள்வ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வ்விதமாய் நான் என் ஜனமாகிய இஸ்ரவேலின் நடுவிலே என் பரிசுத்த நாமத்தைத் தெரிவிப்பேன்; என் பரிசுத்த நாமத்தை இனிப் பரிசுத்தக்குலைச்சலாக்கவொட்டேன்; அதினால் நான் இஸ்ரவேலில் பரிசுத்தராகிய கர்த்தர் என்று புறஜாதிகள் அறிந்துகொள்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அது வந்து, அது சம்பவித்தது என்று கர்த்தராகிய ஆண்டவர் சொல்லுகிறார்; நான் சொன்னநாள் இதுவ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அது வந்து, அது சம்பவித்தது என்று கர்த்தராகிய ஆண்டவர் சொல்லுகிறார்; நான் சொன்னநாள் இதுவ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ட்டணங்களின் குடிகள் வெளியே போய், கேடகங்களும், பரிசைகளும், வில்லுகளும், அம்புகளும் வளைதடிகளும், ஈட்டிகளுமாகிய ஆயுதங்களை எடுத்து எரிப்பார்கள்; ஏழுவருஷம் அவைகளை எடுத்து எரிப்ப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ட்டணங்களின் குடிகள் வெளியே போய், கேடகங்களும், பரிசைகளும், வில்லுகளும், அம்புகளும் வளைதடிகளும், ஈட்டிகளுமாகிய ஆயுதங்களை எடுத்து எரிப்பார்கள்; ஏழுவருஷம் அவைகளை எடுத்து எரிப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வெளியிலிருந்து விறகுகொண்டுவராமலும் காடுகளில் வெட்டாமலும், ஆயுதங்களை எடுத்து எரிப்பார்கள்; அவர்கள் தங்களைக் கொள்ளையிட்டவர்களைக் கொள்ளையிட்டு, தங்களைச் சூறையாடினவர்களைச் சூறையா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வெளியிலிருந்து விறகுகொண்டுவராமலும் காடுகளில் வெட்டாமலும், ஆயுதங்களை எடுத்து எரிப்பார்கள்; அவர்கள் தங்களைக் கொள்ளையிட்டவர்களைக் கொள்ளையிட்டு, தங்களைச் சூறையாடினவர்களைச் சூறையா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மனுபுத்திரனே, நீ கோகுக்கு விரோதமாகத் தீர்க்கதரிசனம் உரைத்துச் சொல்லவேண்டியது என்னவென்றால்: கர்த்தராகிய ஆண்டவர் உரைக்கிறார், மேசேக் தூபால் ஜாதிகளின் அதிபதியாகிய கோகே, இதோ, நான் உனக்கு விரோதமாக வர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வெளியிலிருந்து விறகுகொண்டுவராமலும் காடுகளில் வெட்டாமலும், ஆயுதங்களை எடுத்து எரிப்பார்கள்; அவர்கள் தங்களைக் கொள்ளையிட்டவர்களைக் கொள்ளையிட்டு, தங்களைச் சூறையாடினவர்களைச் சூறையாடுவார்கள் என்று கர்த்தராகிய ஆண்டவ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் இஸ்ரவேல் தேசத்திலே சமுத்திரத்துக்குக் கிழக்கே பிரயாணக்காரரின் பள்ளத்தாக்கைப் புதைக்கிற ஸ்தானமாக கோகுக்குக் கொடுப்பேன்; அது வழிப்போக்கர் மூக்கைப் பொத்திக்கொண்டுபோகப்பண்ணும்; அங்கே கோகையும் அவனுடைய எல்லாச் சேனையையும் புதைத்து, அதை ஆமோன்கோகின் பள்ளத்தாக்கு என்ப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் இஸ்ரவேல் தேசத்திலே சமுத்திரத்துக்குக் கிழக்கே பிரயாணக்காரரின் பள்ளத்தாக்கைப் புதைக்கிற ஸ்தானமாக கோகுக்குக் கொடுப்பேன்; அது வழிப்போக்கர் மூக்கைப் பொத்திக்கொண்டுபோகப்பண்ணும்; அங்கே கோகையும் அவனுடைய எல்லாச் சேனையையும் புதைத்து, அதை ஆமோன்கோகின் பள்ளத்தாக்கு என்ப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் இஸ்ரவேல் தேசத்திலே சமுத்திரத்துக்குக் கிழக்கே பிரயாணக்காரரின் பள்ளத்தாக்கைப் புதைக்கிற ஸ்தானமாக கோகுக்குக் கொடுப்பேன்; அது வழிப்போக்கர் மூக்கைப் பொத்திக்கொண்டுபோகப்பண்ணும்; அங்கே கோகையும் அவனுடைய எல்லாச் சேனையையும் புதைத்து, அதை ஆமோன்கோகின் பள்ளத்தாக்கு என்ப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் வம்சத்தார், தேசத்தைச் சுத்தம்பண்ணும்படிக்கு அவர்களைப் புதைத்துத்தீர ஏழுமாதம் செல்ல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சத்தின் ஜனங்களெல்லாரும் புதைத்துக்கொண்டிருப்பார்கள்; நான் மகிமைப்படும் அந்நாளிலே அது அவர்களுக்குக் கீர்த்தியாக இருக்க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சத்தின் ஜனங்களெல்லாரும் புதைத்துக்கொண்டிருப்பார்கள்; நான் மகிமைப்படும் அந்நாளிலே அது அவர்களுக்குக் கீர்த்தியாக இருக்க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சத்தைச் சுத்தம்பண்ணுவதற்காக அதில் கிடக்கும் மற்றப் பிரேதங்களைப் புதைக்கும்படிக்கு நித்தமும் தேசத்தில் சுற்றித்திரியும் மனுஷரையும், சுற்றித்திரிகிறவர்களோடேகூடப் புதைக்கிறவர்களையும் தெரிந்து நியமிப்பார்கள்; ஏழுமாதங்கள் முடிந்தபின்பும் இவர்கள் தேடிக்கொண்டிரு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சத்தைச் சுத்தம்பண்ணுவதற்காக அதில் கிடக்கும் மற்றப் பிரேதங்களைப் புதைக்கும்படிக்கு நித்தமும் தேசத்தில் சுற்றித்திரியும் மனுஷரையும், சுற்றித்திரிகிறவர்களோடேகூடப் புதைக்கிறவர்களையும் தெரிந்து நியமிப்பார்கள்; ஏழுமாதங்கள் முடிந்தபின்பும் இவர்கள் தேடிக்கொண்டிரு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சத்தில் சுற்றித்திரிகிறவர்கள் திரிந்துகொண்டிருப்பார்கள்; யாராவது ஒருவன் மனுஷனின் எலும்பைக்காணும்போது புதைக்கிறவர்கள் அதை ஆமோன்கோகுடைய பள்ளத்தாக்கிலே புதைக்குமட்டும் அதினண்டையிலே ஒரு அடையாளத்தை நாட்டு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மனுபுத்திரனே, நீ கோகுக்கு விரோதமாகத் தீர்க்கதரிசனம் உரைத்துச் சொல்லவேண்டியது என்னவென்றால்: கர்த்தராகிய ஆண்டவர் உரைக்கிறார், மேசேக் தூபால் ஜாதிகளின் அதிபதியாகிய கோகே, இதோ, நான் உனக்கு விரோதமாக வர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சத்தில் சுற்றித்திரிகிறவர்கள் திரிந்துகொண்டிருப்பார்கள்; யாராவது ஒருவன் மனுஷனின் எலும்பைக்காணும்போது புதைக்கிறவர்கள் அதை ஆமோன்கோகுடைய பள்ளத்தாக்கிலே புதைக்குமட்டும் அதினண்டையிலே ஒரு அடையாளத்தை நாட்டுவ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நகரத்துக்கு ஆமோனா என்று பெயரிடப்படும்; இவ்விதமாய் தேசத்தைச் சுத்தம்பண்ணுவ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கர்த்தராகிய ஆண்டவர் சொல்லுகிறது என்னவென்றால்: நீ சகலவித பட்சிகளையும் வெளியில் இருக்கிற சகல மிருகங்களையும் நோக்கி: நீங்கள் ஏகமாய்க் கூடிக்கொண்டு, இஸ்ரவேலின் மலைகளில் நான் உங்களுக்காகச் செய்யும் யாகமாகிய மகா யாகத்துக்குச் சுற்றிலுமிருந்து வந்துசேர்ந்து, மாம்சம் தின்று இரத்தங்குடிய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கர்த்தராகிய ஆண்டவர் சொல்லுகிறது என்னவென்றால்: நீ சகலவித பட்சிகளையும் வெளியில் இருக்கிற சகல மிருகங்களையும் நோக்கி: நீங்கள் ஏகமாய்க் கூடிக்கொண்டு, இஸ்ரவேலின் மலைகளில் நான் உங்களுக்காகச் செய்யும் யாகமாகிய மகா யாகத்துக்குச் சுற்றிலுமிருந்து வந்துசேர்ந்து, மாம்சம் தின்று இரத்தங்குடிய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னுபுத்திரனே, கர்த்தராகிய ஆண்டவர் சொல்லுகிறது என்னவென்றால்: நீ சகலவித பட்சிகளையும் வெளியில் இருக்கிற சகல மிருகங்களையும் நோக்கி: நீங்கள் ஏகமாய்க் கூடிக்கொண்டு, இஸ்ரவேலின் மலைகளில் நான் உங்களுக்காகச் செய்யும் யாகமாகிய மகா யாகத்துக்குச் சுற்றிலுமிருந்து வந்துசேர்ந்து, மாம்சம் தின்று இரத்தங்குடிய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பராக்கிரமசாலிகளின் மாம்சத்தைத் தின்று, பூமியினுடைய பிரபுக்களின் இரத்தத்தைக் குடிப்பீர்கள்; அவர்கள் எல்லாரும் பாசானிலே கொழுத்துப்போன ஆட்டுக்கடாக்களுக்கும் ஆட்டுக்குட்டிகளுக்கும் வெள்ளாட்டுக் கடாக்களுக்கும் காளைகளுக்கும் சமானமானவ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பராக்கிரமசாலிகளின் மாம்சத்தைத் தின்று, பூமியினுடைய பிரபுக்களின் இரத்தத்தைக் குடிப்பீர்கள்; அவர்கள் எல்லாரும் பாசானிலே கொழுத்துப்போன ஆட்டுக்கடாக்களுக்கும் ஆட்டுக்குட்டிகளுக்கும் வெள்ளாட்டுக் கடாக்களுக்கும் காளைகளுக்கும் சமானமானவ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ங்களுக்காகச் செய்யும் யாகத்திலே நீங்கள் திருப்தியாகுமளவும் கொழுப்பைத் தின்று வெறியாகுமளவும் இரத்தத்தைக் குடிப்ப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ங்களுக்காகச் செய்யும் யாகத்திலே நீங்கள் திருப்தியாகுமளவும் கொழுப்பைத் தின்று வெறியாகுமளவும் இரத்தத்தைக் குடிப்ப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ிதமாய் என் பந்தியிலே குதிரைகளையும் இரதவீரர்களையும், பராக்கிரமசாலிகளையும், சகல யுத்தவீரர்களையும் தின்று, திருப்தியாவீர்களெ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த் திருப்பி உன்னை ஆறு துறடுகளால் இழுத்து, உன்னை வடபுறங்களிலிருந்து எழும்பவும் இஸ்ரவேல் மலைகளில் வரவும்பண்ண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்விதமாய் என் பந்தியிலே குதிரைகளையும் இரதவீரர்களையும், பராக்கிரமசாலிகளையும், சகல யுத்தவீரர்களையும் தின்று, திருப்தியாவீர்களெ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்விதமாய் என் மகிமையை நான் புறஜாதிகளுக்குள்ளே விளங்கப்பண்ணுவேன்; நான் செய்த என் நியாயத்தையும், அவர்கள்மேல் நான் வைத்த என் கையையும் எல்லா ஜாதிகளையும் காண்ப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வ்விதமாய் என் மகிமையை நான் புறஜாதிகளுக்குள்ளே விளங்கப்பண்ணுவேன்; நான் செய்த என் நியாயத்தையும், அவர்கள்மேல் நான் வைத்த என் கையையும் எல்லா ஜாதிகளையும் காண்ப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ன்றுமுதல் என்றும் நான் தங்கள் தேவனாகிய கர்த்தர் என்று இஸ்ரவேல் வம்சத்தார் அறிந்துகொள்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் வம்சத்தார் தங்கள் அக்கிரமத்தினிமித்தமே சிறைப்பட்டுப்போனார்கள் என்று அப்பொழுது புறஜாதிகள் அறிந்துகொள்வார்கள்; அவர்கள் எனக்கு விரோதமாய்த் துரோகம்பண்ணினபடியால், என் முகத்தை நான் அவர்களுக்கு மறைத்து, அவர்கள் சத்துருக்களின் கையில் அவர்களை ஒப்புக்கொடுத்தேன்; அவர்கள் அனைவரும் பட்டயத்தால் விழு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் வம்சத்தார் தங்கள் அக்கிரமத்தினிமித்தமே சிறைப்பட்டுப்போனார்கள் என்று அப்பொழுது புறஜாதிகள் அறிந்துகொள்வார்கள்; அவர்கள் எனக்கு விரோதமாய்த் துரோகம்பண்ணினபடியால், என் முகத்தை நான் அவர்களுக்கு மறைத்து, அவர்கள் சத்துருக்களின் கையில் அவர்களை ஒப்புக்கொடுத்தேன்; அவர்கள் அனைவரும் பட்டயத்தால் விழு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் வம்சத்தார் தங்கள் அக்கிரமத்தினிமித்தமே சிறைப்பட்டுப்போனார்கள் என்று அப்பொழுது புறஜாதிகள் அறிந்துகொள்வார்கள்; அவர்கள் எனக்கு விரோதமாய்த் துரோகம்பண்ணினபடியால், என் முகத்தை நான் அவர்களுக்கு மறைத்து, அவர்கள் சத்துருக்களின் கையில் அவர்களை ஒப்புக்கொடுத்தேன்; அவர்கள் அனைவரும் பட்டயத்தால் விழ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ுடைய அசுத்தத்துக்குத் தக்கதாகவும், அவர்களுடைய மீறுதல்களுக்குத்தக்கதாகவும், நான் அவர்களுக்குச் செய்து, என் முகத்தை அவர்களுக்கு மறைத்த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ுடைய அசுத்தத்துக்குத் தக்கதாகவும், அவர்களுடைய மீறுதல்களுக்குத்தக்கதாகவும், நான் அவர்களுக்குச் செய்து, என் முகத்தை அவர்களுக்கு மறைத்த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லால் கர்த்தராகிய ஆண்டவர் சொல்லுகிறது என்னவென்றால்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்னைத் திருப்பி உன்னை ஆறு துறடுகளால் இழுத்து, உன்னை வடபுறங்களிலிருந்து எழும்பவும் இஸ்ரவேல் மலைகளில் வரவும்பண்ண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தலால் கர்த்தராகிய ஆண்டவர் சொல்லுகிறது என்னவென்றால்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தங்கள் அவமானத்தையும், பயப்படுத்துவார் இல்லாமல், தாங்கள் சுகமாய்த் தங்கள் தேசத்தில் குடியிருக்கும்போது எனக்கு விரோதமாய்த் தாங்கள் செய்த எல்லாத் துரோகத்தையும் சுமந்து தீர்த்தபின்பு, நான் யாக்கோபின் சிறையிருப்பைத்திருப்பி, இஸ்ரவேல் வம்சமனைத்துக்கும் இரங்கி, என் பரிசுத்த நாமத்துக்காக வைராக்கியமாயிருப்ப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தங்கள் அவமானத்தையும், பயப்படுத்துவார் இல்லாமல், தாங்கள் சுகமாய்த் தங்கள் தேசத்தில் குடியிருக்கும்போது எனக்கு விரோதமாய்த் தாங்கள் செய்த எல்லாத் துரோகத்தையும் சுமந்து தீர்த்தபின்பு, நான் யாக்கோபின் சிறையிருப்பைத்திருப்பி, இஸ்ரவேல் வம்சமனைத்துக்கும் இரங்கி, என் பரிசுத்த நாமத்துக்காக வைராக்கியமாயிருப்ப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தங்கள் அவமானத்தையும், பயப்படுத்துவார் இல்லாமல், தாங்கள் சுகமாய்த் தங்கள் தேசத்தில் குடியிருக்கும்போது எனக்கு விரோதமாய்த் தாங்கள் செய்த எல்லாத் துரோகத்தையும் சுமந்து தீர்த்தபின்பு, நான் யாக்கோபின் சிறையிருப்பைத்திருப்பி, இஸ்ரவேல் வம்சமனைத்துக்கும் இரங்கி, என் பரிசுத்த நாமத்துக்காக வைராக்கியமாயிருப்ப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அவர்களை ஜனசதளங்களிலிருந்து திரும்பிவரப்பண்ணி, அவர்களுடைய பகைஞரின் தேசங்களிலிருந்து அவர்களைக் கூட்டிக்கொண்டுவந்து, திரளான ஜாதிகளுடைய கண்களுக்கு முன்பாக அவர்களுக்குள் நான் பரிசுத்தர் என்று விளங்கும்போ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ங்களைப் புறஜாதிகளிடத்தில் சிறைப்பட்டுப்போகப்பண்ணின நான் தங்களில் ஒருவரையும் அங்கே அப்புறம் வைக்காமல், தங்களைத் தங்கள் சுயதேசத்திலே திரும்பக்கூட்டிக்கொண்டுவந்தேன் என்பதினால், நான் தங்கள் தேவனாகிய கர்த்தர் என்று அறிந்துகொள்வ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ங்களைப் புறஜாதிகளிடத்தில் சிறைப்பட்டுப்போகப்பண்ணின நான் தங்களில் ஒருவரையும் அங்கே அப்புறம் வைக்காமல், தங்களைத் தங்கள் சுயதேசத்திலே திரும்பக்கூட்டிக்கொண்டுவந்தேன் என்பதினால், நான் தங்கள் தேவனாகிய கர்த்தர் என்று அறிந்துகொள்வ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இஸ்ரவேல் வம்சத்தார்மேல் என் ஆவியை ஊற்றினபடியினால் என் முகத்தை இனி அவர்களுக்கு மறைக்கமாட்டேன் என்று கர்த்தராகிய ஆண்டவர் சொல்லுகிறார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இஸ்ரவேல் வம்சத்தார்மேல் என் ஆவியை ஊற்றினபடியினால் என் முகத்தை இனி அவர்களுக்கு மறைக்கமாட்டேன் என்று கர்த்தராகிய ஆண்டவர் சொல்லுகிறார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வில்லை உன் இடதுகையிலிருந்து தட்டிவிட்டு, உன் அம்புகளை வலதுகையிலிருந்து விழப்பண்ண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யும் உன் எல்லா இராணுவங்களும் உன்னோடிருக்கிற ஜனங்களும் இஸ்ரவேல் மலைகளில் விழுவீர்கள்; உராய்ஞ்சுகிற சகலவித பட்சிகளுக்கும் வெளியின் மிருகங்களுக்கும் உன்னை இரையாகக்கொடுப்ப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யும் உன் எல்லா இராணுவங்களும் உன்னோடிருக்கிற ஜனங்களும் இஸ்ரவேல் மலைகளில் விழுவீர்கள்; உராய்ஞ்சுகிற சகலவித பட்சிகளுக்கும் வெளியின் மிருகங்களுக்கும் உன்னை இரையாகக்கொடுப்ப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சாலமான வெளியில் விழுவாய்; நான் இதைச் சொன்னேன் என்று கர்த்தராகிய ஆண்டவர் உரை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4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ేను మాగోగు మీదికిని ద్వీపములలో నిర్వి చారముగా నివసించువారిమీదికిని అగ్ని పంపెదను, అప్పుడు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నై యున్నానని వారు తెలిసి 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ేను యెహోవానై యున్నానని అన్యజనులు తెలిసికొనునట్లు ఇక నా పరిశుద్ధ నామమునకు దూషణ కలుగనియ్యక,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ులగు ఇశ్రాయేలీయుల మధ్య దానిని బయలుపర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ఇదిగో అది వచ్చుచున్నది, కలుగబోవుచున్నది, నేను తెలియజేసిన సమయమున అది జరుగును; ఇదే ప్రభువగు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ఇశ్రా యేలీయుల పట్టణములలో నివసించువారు బయలుదేరి, కవచములను డాళ్లను కేడెములను విండ్లను బాణ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దలను ఈటెలను తీసికొని పొయ్యిలో కాల్చుదురు, వాటివలన ఏడు సంవత్సరములు అగ్ని మ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రు పొలములో కట్టెలు ఏరుకొనకయు అడవులలో మ్రానులు నరుకకయునుండి, ఆయుధములు పొయ్యిలో కాల్చు చుం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మ్మును దోచుకొనినవారిని తామే దోచుకొందురు, తమ సొమ్ము కొల్ల పెట్టినవారి సొమ్ము తామే కొల్ల పెట్టుదు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నరపుత్రుడా, గోగునుగూర్చి ప్రవచన మెత్తి ఇట్లనుముప్రభువగు యెహోవా సెలవిచ్చున దేమనగారోషున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ఆ దినమున గోగువారిని పాతిపెట్టుటకై సముద్ర మునకు తూర్పుగా ప్రయాణస్థులు పోవు లోయలో ఇశ్రాయేలు దేశమ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ొక స్థలము ఏర్పరచెదను; గోగును అతని సైన్యమంతటిని అక్కడి జనులు పాతి పెట్టగా ప్రయాణస్థులు పోవ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ీలులేకుండును, ఆ లోయకు హమోన్గోగు అను పేరు పెట్ట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దేశ మును పవిత్రపరచుచు ఇశ్రాయేలీయులు ఏడు నెలలు వారిని పాతిపెట్టుచ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ేను ఘనము వహించు దినమున దేశపు జనులందరు వారిని పాతి పెట్టుదురు; దానివలన వారు కీర్తి నొందెదరు; ఇద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దేశమును పవిత్రపరచుటకై దానిలోనున్న కళేబరములను పాతిపెట్టువారిని, దేశమును సంచరించి చూచ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తోకూడ పోయి పాతిపెట్టువారిని నియ మించెదరు. ఏడు నెలలైన తరువాత దేశమునందు తనికీ చేస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​దేశమును సంచరించి చూచువారు తిరుగు లాడుచుండగా మనుష్యశల్య మొకటియైనను కనబడిన యెడల పాతిపెట్టు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ెషెకునకును తుబాలునకును అధి పతివైన గోగూ, నేను నీకు విరోధినై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మోన్గోగు లోయలో దానిని పాతిపెట్టు వరకు అక్కడ వారేదైన ఒక ఆనవాలు పెట్టు 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రియు హమోనా అను పేరుగల ఒక పట్టణ ముండును. ఈలాగున వారు దేశమును పవిత్రపర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రపుత్రుడా, ప్రభువైన యెహోవా సెలవిచ్చున దేమనగాసకలజాతుల పక్షులకును భూమృగముల కన్ని టికిని య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ాచారము తెలియజేయుమునేను మీ కొరకు వధించు బలికి నలుదిక్కులనుండి కూడి రండి; ఇశ్రాయేలీయుల పర్వతము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ొక గొప్ప బలి జరు గును, మీరు మాంసము తిందురు రక్తము త్రాగుదు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బలాఢ్యుల మాంసము తిందురు, భూపతుల రక్తమును, బాషానులో క్రొవ్విన పొట్లేళ్ల యొక్కయు గొఱ్ఱపిల్ల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ొక్కయు మేకలయొక్కయు కోడెలయొక్కయు రక్తము త్రా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ేను మీ కొరకు బలి వధింప బోవుచున్నాను, మీరు కడుపార క్రొవ్వు తిందురు, మత్తు కలుగునంతగా రక్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ా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నే నేర్పరచిన పంక్తిని కూర్చుండి గుఱ్ఱములను రౌతులను బలాఢ్యులను ఆయుధస్థులను మీరు కడుపా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ిన్ను వెనుకకు త్రిప్పి నడిపించి, ఉత్తరదిక్కున దూరములో ఉన్న నిన్ను బయలుదేరదీసి ఇశ్రాయేలీయ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క్షింతురు, 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ా ఘనతను అన్యజనులలో అగుపరచెదను, నేను చేసిన తీర్పును వారిమీద నేను వేసిన నా హస్తమును అన్య జనులంద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ఆ దినము మొదలుకొని నేనే తమ దేవుడైన యెహో వానైయున్నానని ఇశ్రాయేలీయుల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రియు ఇశ్రాయేలీయులు తమ దోషమునుబట్టి చెర లోనికి పోయిరనియు వారు విశ్వాస ఘాతకులైనందున నేను 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ాజ్ముఖుడనై వారు ఖడ్గముచేత కూలు నట్లుగా వారిని బాధించువారికి అప్పగించితిననియు అన్య జన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​వారి యపవిత్రతను బట్టియు అతిక్రమ క్రియలనుబట్టియు నేను వారికి పరాజ్ముఖుడనై వారికి ప్రతికా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కాబట్టి ప్రభువగు యెహోవా సెలవిచ్చునదేమనగా నా పరిశుద్ద నామమునుబట్టి రోషముకలిగినవాడనై యాకోబ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్వతము లకు రప్ప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తతివారిని చెరలోనుండి రప్పించెదను, ఇశ్రా యేలీయులందరియెడల జాలిపడ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వారు నాయెడల తాము చూపిన విశ్వాసఘాతకమును తమ అవమానమును తాము భరించుదురు. నేను అన్యజనులందరి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ని సమకూర్చి వారి శత్రువుల దేశములోనుండి రప్పిం చిన తరువాత వారు సురక్షితముగాను నిర్భయముగాను త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ములో నివసించు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వారియందు అన్య జనులనేకముల యెదుట నన్ను పరిశుద్ధ పరచుక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న్యజనులలోనికి వారిని చెరగా పంపి, వారిలో ఎవరిని ఇకను అచ్చట ఉండనియ్యక తమ దేశమునకు వారిని స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ూర్చిన సంగతినిబట్టి నేను తమ దేవుడైన యెహోవానై యున్నానని వా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ప్పుడు ఇశ్రాయేలీయులమీద నేను నా ఆత్మను కుమ్మరించెదను గనుక నేనికను వారికి పరాజ్ముఖుడనై యుండ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​నీ యెడమచేతిలోనున్న నీ వింటిని క్రింద పడగొట్టెదను, నీ కుడిచేతిలోనున్న బాణములను క్రింద పడవేసెద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ీవును నీ సైన్యమును నీతోనున్న జను లందరును ఇశ్రాయేలు పర్వతములమీద కూలుదురు, నానా విధమైన క్రూ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క్షులకును దుష్ట మృగములకును ఆహార ముగా నిన్ను ఇ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ీవు పొలముమీద కూలుదువు, నేనే మాట యిచ్చియున్నాను. 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2026-08-03T20:13:12Z</dcterms:created>
  <dcterms:modified xsi:type="dcterms:W3CDTF">2026-08-03T20:13:12Z</dcterms:modified>
  <dc:title>యెహెజ్కేలు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