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கள் அனைத்தையு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டுத்த காரியத்தில் வெற்றி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ான சாத்தானை முறியட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அற்பு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 தந்தனத்தானான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் பேய்கள் ஓ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ந்துபோன உள்ளத்தை நே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துன்ப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சந்தோஷம் எனக்குத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ன்தொல்லை கஷ்டங்கள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2026-09-15T11:46:31Z</dcterms:created>
  <dcterms:modified xsi:type="dcterms:W3CDTF">2026-09-15T11:46:31Z</dcterms:modified>
  <dc:title>துதிப் பாடல்கள் : 436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