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்கள் அனைத்தையும் துடை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டுத்த காரியத்தில் வெற்றி பெற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ிரியான சாத்தானை முறியட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கூட வ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வித அற்புதம் செய்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ந்தான தந்தனத்தானானா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ோய்கள் பேய்கள் ஓட்ட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ொந்துபோன உள்ளத்தை நேற்ற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ேதனை துன்பம் நீக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மாதானம் சந்தோஷம் எனக்குத் த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டன்தொல்லை கஷ்டங்கள் நீக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2026-06-15T13:20:33Z</dcterms:created>
  <dcterms:modified xsi:type="dcterms:W3CDTF">2026-06-15T13:20:33Z</dcterms:modified>
  <dc:title>துதிப் பாடல்கள் : 436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