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presProps" Target="presProps.xml"/>
  <Relationship Id="rId47" Type="http://schemas.openxmlformats.org/officeDocument/2006/relationships/viewProps" Target="viewProps.xml"/>
  <Relationship Id="rId4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லும் கர்த்தர்: இதோ, நான் உன்னையும் உன் எல்லாச் சிநேகிதரையும் பட்டயத்துக்கு ஒப்புக்கொடுக்கிறேன்; உன் கண்கள் காண இவர்கள் சத்துருக்களின் பட்டயத்தால் விழுவார்கள்; யூதா அனைத்தையும் நான் பாபிலோன் ராஜாவின் கையில் ஒப்புக்கொடுப்பேன்; அவன் அவர்களைச் சிறைபிடித்து, சிலரைப் பாபிலோனுக்குக் கொண்டுபோய், சிலரைப் பட்டயத்தால் வெட்டிப்போடுவ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ந்த நகரத்தின் எல்லாப்பலத்தையும், அதின் எல்லாச் சம்பத்தையும் அதின் அருமையான எல்லாப் பொருள்களையும், யூதா ராஜாக்களின் எல்லாப் பொக்கிஷங்களையும், நான் அவர்கள் சத்துருக்கள் கையில் ஒப்புக்கொடுப்பேன்; அவர்கள் அவர்களைக் கொள்ளையிட்டு, பாபிலோனுக்குக் கொண்டுபோவ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ந்த நகரத்தின் எல்லாப்பலத்தையும், அதின் எல்லாச் சம்பத்தையும் அதின் அருமையான எல்லாப் பொருள்களையும், யூதா ராஜாக்களின் எல்லாப் பொக்கிஷங்களையும், நான் அவர்கள் சத்துருக்கள் கையில் ஒப்புக்கொடுப்பேன்; அவர்கள் அவர்களைக் கொள்ளையிட்டு, பாபிலோனுக்குக் கொண்டுபோவ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ஸ்கூரே, நீயும் உன் வீட்டில் வாசமாயிருக்கிற யாவரும் சிறைப்பட்டுப்போவீர்கள்; நீயும் உன் கள்ளத்தீர்க்கதரிசனத்துக்குச் செவிகொடுத்த உன் சிநேகிதர் யாவரும் பாபிலோனுக்குப் போய், அங்கே மரித்து, அங்கே அடக்கம்பண்ணப்படுவீர்கள் என்று சொல்லுகிறார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ஸ்கூரே, நீயும் உன் வீட்டில் வாசமாயிருக்கிற யாவரும் சிறைப்பட்டுப்போவீர்கள்; நீயும் உன் கள்ளத்தீர்க்கதரிசனத்துக்குச் செவிகொடுத்த உன் சிநேகிதர் யாவரும் பாபிலோனுக்குப் போய், அங்கே மரித்து, அங்கே அடக்கம்பண்ணப்படுவீர்கள் என்று சொல்லுகிறார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ஸ்கூரே, நீயும் உன் வீட்டில் வாசமாயிருக்கிற யாவரும் சிறைப்பட்டுப்போவீர்கள்; நீயும் உன் கள்ளத்தீர்க்கதரிசனத்துக்குச் செவிகொடுத்த உன் சிநேகிதர் யாவரும் பாபிலோனுக்குப் போய், அங்கே மரித்து, அங்கே அடக்கம்பண்ணப்படுவீர்கள் என்று சொல்லுகிறார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ாவே, என்னை இணங்கப்பண்ணினீர், நான் இணங்கினேன்; நீர் என்னிலும் பலத்தவராயிருந்து, என்னை மேற்கொண்டீர்; நாள்தோறும் நகைப்புக்கு இடமானேன்; எல்லாரும் என்னைப் பரிகாசம்பண்ணுகி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ாவே, என்னை இணங்கப்பண்ணினீர், நான் இணங்கினேன்; நீர் என்னிலும் பலத்தவராயிருந்து, என்னை மேற்கொண்டீர்; நாள்தோறும் நகைப்புக்கு இடமானேன்; எல்லாரும் என்னைப் பரிகாசம்பண்ணு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பேசினது முதற்கொண்டு கதறுகிறேன்; கொடுமையென்றும் பாழ்க்கடிப்பென்றும் சத்தமிட்டுக் கூறுகிறேன், நான் கூறின கர்த்தருடைய வார்த்தை நாள்தோறும் எனக்கு நிந்தையும், பரிகாசமுமாயிற்ற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பேசினது முதற்கொண்டு கதறுகிறேன்; கொடுமையென்றும் பாழ்க்கடிப்பென்றும் சத்தமிட்டுக் கூறுகிறேன், நான் கூறின கர்த்தருடைய வார்த்தை நாள்தோறும் எனக்கு நிந்தையும், பரிகாசமுமாயிற்ற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ரேமியா இந்த வார்த்தைகளைத் தீர்க்கதரிசனமாகச் சொல்லுகிறதை ஆசாரியன் இம்மேருடைய குமாரனும் கர்த்தருடைய ஆலயத்துப் பிரதான விசாரணைக் கர்த்தனுமாகிய பஸ்கூர் கேட்டபோ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பேசினது முதற்கொண்டு கதறுகிறேன்; கொடுமையென்றும் பாழ்க்கடிப்பென்றும் சத்தமிட்டுக் கூறுகிறேன், நான் கூறின கர்த்தருடைய வார்த்தை நாள்தோறும் எனக்கு நிந்தையும், பரிகாசமுமாயிற்ற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தலால் நான் அவரைப் பிரஸ்தாபம்பண்ணாமலும் இனிக் கர்த்தருடைய நாமத்திலே பேசாமலும் இருப்பேன் என்றேன்; ஆனாலும் அவருடைய வார்த்தை என் எலும்புகளில் அடைபட்டு எரிகிற அக்கினியைப்போல் என் இருதயத்தில் இருந்தது; அதைச் சகித்து இளைத்துப்போனேன்; எனக்குப் பொறுக்கக் கூடாமற்போயிற்ற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தலால் நான் அவரைப் பிரஸ்தாபம்பண்ணாமலும் இனிக் கர்த்தருடைய நாமத்திலே பேசாமலும் இருப்பேன் என்றேன்; ஆனாலும் அவருடைய வார்த்தை என் எலும்புகளில் அடைபட்டு எரிகிற அக்கினியைப்போல் என் இருதயத்தில் இருந்தது; அதைச் சகித்து இளைத்துப்போனேன்; எனக்குப் பொறுக்கக் கூடாமற்போயிற்ற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தலால் நான் அவரைப் பிரஸ்தாபம்பண்ணாமலும் இனிக் கர்த்தருடைய நாமத்திலே பேசாமலும் இருப்பேன் என்றேன்; ஆனாலும் அவருடைய வார்த்தை என் எலும்புகளில் அடைபட்டு எரிகிற அக்கினியைப்போல் என் இருதயத்தில் இருந்தது; அதைச் சகித்து இளைத்துப்போனேன்; எனக்குப் பொறுக்கக் கூடாமற்போயிற்ற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ேகர் சொல்லும் அவதூறைக் கேட்டேன், பயஞ்சூழ்ந்திருந்தது; அறிவியுங்கள், அப்பொழுது நாங்கள் அதை அறிவிப்போம் என்கிறார்கள்; என்னோடே சமாதானமாயிருந்த அனைவரும் நான் தவறிவிழும்படிக் காத்திருந்து ஒருவேளை இணங்குவான், அப்பொழுது அவனை மேற்கொண்டு அவனில் குரோதந் தீர்த்துக்கொள்வோம் என்கி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ேகர் சொல்லும் அவதூறைக் கேட்டேன், பயஞ்சூழ்ந்திருந்தது; அறிவியுங்கள், அப்பொழுது நாங்கள் அதை அறிவிப்போம் என்கிறார்கள்; என்னோடே சமாதானமாயிருந்த அனைவரும் நான் தவறிவிழும்படிக் காத்திருந்து ஒருவேளை இணங்குவான், அப்பொழுது அவனை மேற்கொண்டு அவனில் குரோதந் தீர்த்துக்கொள்வோம் என்கி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ேகர் சொல்லும் அவதூறைக் கேட்டேன், பயஞ்சூழ்ந்திருந்தது; அறிவியுங்கள், அப்பொழுது நாங்கள் அதை அறிவிப்போம் என்கிறார்கள்; என்னோடே சமாதானமாயிருந்த அனைவரும் நான் தவறிவிழும்படிக் காத்திருந்து ஒருவேளை இணங்குவான், அப்பொழுது அவனை மேற்கொண்டு அவனில் குரோதந் தீர்த்துக்கொள்வோம் என்கிற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ோ பயங்கரமான பராக்கிரமசாலியாய் என்னோடு இருக்கிறார், ஆகையால் என்னைத் துன்பப்படுத்துகிறவர்கள் மேற்கொள்ளாமல் இடறுவார்கள்; தங்கள் காரியம் வாய்க்காதபடியால் மிகவும் வெட்கப்படுவார்கள்; மறக்கப்படாத நித்திய இலச்சை அவர்களுக்கு உண்டாக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ோ பயங்கரமான பராக்கிரமசாலியாய் என்னோடு இருக்கிறார், ஆகையால் என்னைத் துன்பப்படுத்துகிறவர்கள் மேற்கொள்ளாமல் இடறுவார்கள்; தங்கள் காரியம் வாய்க்காதபடியால் மிகவும் வெட்கப்படுவார்கள்; மறக்கப்படாத நித்திய இலச்சை அவர்களுக்கு உண்டா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ோ பயங்கரமான பராக்கிரமசாலியாய் என்னோடு இருக்கிறார், ஆகையால் என்னைத் துன்பப்படுத்துகிறவர்கள் மேற்கொள்ளாமல் இடறுவார்கள்; தங்கள் காரியம் வாய்க்காதபடியால் மிகவும் வெட்கப்படுவார்கள்; மறக்கப்படாத நித்திய இலச்சை அவர்களுக்கு உண்டா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ரேமியா இந்த வார்த்தைகளைத் தீர்க்கதரிசனமாகச் சொல்லுகிறதை ஆசாரியன் இம்மேருடைய குமாரனும் கர்த்தருடைய ஆலயத்துப் பிரதான விசாரணைக் கர்த்தனுமாகிய பஸ்கூர் கேட்டபோ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னாலும் நீதிமானைச் சோதித்தறிந்து, உள்ளிந்திரியங்களையும் இருதயத்தையும் பார்க்கிற சேனைகளின் கர்த்தாவே, நீர் அவர்களுக்கு நீதியைச் சரிக்கட்டுகிறதைக் காண்பேனாக; என் காரியத்தை உம்மிடத்தில் சாட்டிவிட்டே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னாலும் நீதிமானைச் சோதித்தறிந்து, உள்ளிந்திரியங்களையும் இருதயத்தையும் பார்க்கிற சேனைகளின் கர்த்தாவே, நீர் அவர்களுக்கு நீதியைச் சரிக்கட்டுகிறதைக் காண்பேனாக; என் காரியத்தை உம்மிடத்தில் சாட்டிவிட்ட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ைப் பாடுங்கள் கர்த்தரைத் துதியுங்கள்; அவர் எளியவனுடைய ஆத்துமாவைப் பொல்லாதவர்களின் கைக்குத் தப்புவிக்கி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ைப் பாடுங்கள் கர்த்தரைத் துதியுங்கள்; அவர் எளியவனுடைய ஆத்துமாவைப் பொல்லாதவர்களின் கைக்குத் தப்புவிக்கி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பிறந்தநாள் சபிக்கப்படுவதாக; என் தாயார் என்னைப் பெற்ற நாள் ஆசீர்வதிக்கப்படாதிருப்பதாக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பிறந்தநாள் சபிக்கப்படுவதாக; என் தாயார் என்னைப் பெற்ற நாள் ஆசீர்வதிக்கப்படாதிருப்பதாக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மக்கு ஒரு ஆண்பிள்ளை பிறந்ததென்று என் தகப்பனுக்கு நற்செய்தியாக அறிவித்து அவனை மிகவும் சந்தோஷப்படுத்தின மனுஷன் சபிக்கப்படக்கடவ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மக்கு ஒரு ஆண்பிள்ளை பிறந்ததென்று என் தகப்பனுக்கு நற்செய்தியாக அறிவித்து அவனை மிகவும் சந்தோஷப்படுத்தின மனுஷன் சபிக்கப்படக்கடவ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 மனுஷன், கர்த்தர் மனம்மாறாமல் கவிழ்த்துப்போட்ட பட்டணங்களைப்போலிருந்து, காலமே அலறுதலையும் மத்தியான வேளையிலே கூக்குரலையும் கேட்கக்கடவ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ந்த மனுஷன், கர்த்தர் மனம்மாறாமல் கவிழ்த்துப்போட்ட பட்டணங்களைப்போலிருந்து, காலமே அலறுதலையும் மத்தியான வேளையிலே கூக்குரலையும் கேட்கக்கடவ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ரேமியா தீர்க்கதரிசியைப் பஸ்கூர் அடித்து, அவனைக் கர்த்தருடைய ஆலயத்திலே பென்யமீன் கோத்திரத்தாரைச் சேர்ந்த மேல்வாசலில் இருக்கும் காவலறையிலே போட்ட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தாயார் எனக்குப் பிரேதக்குழியும், நான் என்றைக்கும் பிரசவியாத சூலுமாய் இருக்கத்தக்கதாகக் கர்ப்பத்திலே நான் கொலைசெய்யப்படாமற்போனதென்ன?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ன் தாயார் எனக்குப் பிரேதக்குழியும், நான் என்றைக்கும் பிரசவியாத சூலுமாய் இருக்கத்தக்கதாகக் கர்ப்பத்திலே நான் கொலைசெய்யப்படாமற்போனதென்ன?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வருத்தத்தையும் சஞ்சலத்தையும் கண்டு, என் நாட்கள் வெட்கமாய்க் கழியும்படிக்கு நான் கர்ப்பத்திலிருந்து வெளிப்பட்டதென்ன?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வருத்தத்தையும் சஞ்சலத்தையும் கண்டு, என் நாட்கள் வெட்கமாய்க் கழியும்படிக்கு நான் கர்ப்பத்திலிருந்து வெளிப்பட்டதென்ன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ரேமியா தீர்க்கதரிசியைப் பஸ்கூர் அடித்து, அவனைக் கர்த்தருடைய ஆலயத்திலே பென்யமீன் கோத்திரத்தாரைச் சேர்ந்த மேல்வாசலில் இருக்கும் காவலறையிலே போட்ட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றுநாளிலே பஸ்கூர் எரேமியாவைக் காலறையிலிருந்து வெளியே போகவிட்டான்; அப்பொழுது எரேமியா அவனை நோக்கி: கர்த்தர் உன்னைப் பஸ்கூர் என்று அழைக்காமல், மாகோர்மீசாபீப் என்று அழைக்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மறுநாளிலே பஸ்கூர் எரேமியாவைக் காலறையிலிருந்து வெளியே போகவிட்டான்; அப்பொழுது எரேமியா அவனை நோக்கி: கர்த்தர் உன்னைப் பஸ்கூர் என்று அழைக்காமல், மாகோர்மீசாபீப் என்று அழைக்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லும் கர்த்தர்: இதோ, நான் உன்னையும் உன் எல்லாச் சிநேகிதரையும் பட்டயத்துக்கு ஒப்புக்கொடுக்கிறேன்; உன் கண்கள் காண இவர்கள் சத்துருக்களின் பட்டயத்தால் விழுவார்கள்; யூதா அனைத்தையும் நான் பாபிலோன் ராஜாவின் கையில் ஒப்புக்கொடுப்பேன்; அவன் அவர்களைச் சிறைபிடித்து, சிலரைப் பாபிலோனுக்குக் கொண்டுபோய், சிலரைப் பட்டயத்தால் வெட்டிப்போடுவ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லும் கர்த்தர்: இதோ, நான் உன்னையும் உன் எல்லாச் சிநேகிதரையும் பட்டயத்துக்கு ஒப்புக்கொடுக்கிறேன்; உன் கண்கள் காண இவர்கள் சத்துருக்களின் பட்டயத்தால் விழுவார்கள்; யூதா அனைத்தையும் நான் பாபிலோன் ராஜாவின் கையில் ஒப்புக்கொடுப்பேன்; அவன் அவர்களைச் சிறைபிடித்து, சிலரைப் பாபிலோனுக்குக் கொண்டுபோய், சிலரைப் பட்டயத்தால் வெட்டிப்போடுவ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9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ാബേൽരാജാവിന്റെ കയ്യിൽ ഏല്പിക്കും; അവൻ അവരെ പിടിച്ചു ബാബേലിലേക്കു കൊണ്ടുപോയി വാൾകൊണ്ടു കൊന്നുകള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ഈ നഗരത്തിലെ സകലനിക്ഷേപങ്ങളും അതിലെ സകലസമ്പാദ്യങ്ങളും സകലവിശിഷ്ടവസ്തുക്കളും യെഹൂദാ രാജാക്കന്മാ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കലഭണ്ഡാരങ്ങളും ഞാൻ ശത്രുക്കളുടെ കയ്യിൽ ഏല്പിക്കും; അവർ അവയെ കൊള്ളയിട്ടു ബാബേലിലേക്കു കൊണ്ടു പോ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എന്നാൽ പശ്ഹൂരേ, നീയും നിന്റെ വീട്ടിൽ പാർക്കുന്ന എല്ലാവരും പ്രവാസത്തിലേക്കു പോകേണ്ടിവരും; നീ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ന്റെ വ്യാജപ്രവചനം കേട്ട നിന്റെ സകല സ്നേഹിതന്മാരും ബാബേലിലേക്കു ചെന്നു അവിടെവെച്ചു മരിക്കയും അവി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ടക്കപ്പെടുകയും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യഹോവേ, നീ എന്നെ സമ്മതിപ്പിക്കയും ഞാൻ സമ്മതിച്ചുപോകയും ചെയ്തു നീ ബലം പ്രയോഗ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ജയിച്ചിരിക്കുന്നു; ഞാൻ ഇടവിടാതെ പരിഹാസവിഷയമായിരിക്കുന്നു; എല്ലാവരും എന്നെ പരിഹസ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സംസാരിക്കുമ്പോഴൊക്കെയും ഞാൻ നിലവിളിച്ചു സാഹസത്തെയും ബലാൽക്കാരത്തെയും കുറിച്ചു ആവലാധ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യേണ്ടിവരുന്നു; അങ്ങനെ യഹോവയുടെ വചനം എനിക്കു ഇടവിടാതെ നിന്ദെക്കും പരിഹാസത്തിന്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എന്നാൽ യിരെമ്യാവു ഈ കാര്യങ്ങളെ പ്രവചിക്കുന്നതു ഇമ്മേരിന്റെ മകനും യഹോവയുടെ ആലയത്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ഹേതുവായ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ഞാൻ ഇനി അവനെ ഓർക്കുകയില്ല, അവന്റെ നാമത്തിൽ സംസാരിക്കയുമില്ല എന്നു പറഞ്ഞാലോ അതു എന്റെ അസ്ഥികള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ടെക്കപ്പെട്ടിട്ടു എന്റെ ഹൃദയത്തിൽ തീ കത്തുംപോലെ ഇരിക്കുന്നു; ഞാൻ സഹിച്ചു തളർന്നു എനി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ഹിയാതെയ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സർവ്വത്രഭീതി; ഞാൻ പലരുടെയും ഏഷണി കേട്ടിരിക്കുന്നു; കുറ്റം ബോധിപ്പിപ്പിൻ; ഞങ്ങളും അവനെക്കുറിച്ച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ുറ്റം ബോധിപ്പിക്കാം; നാം അവനെ തോല്പിച്ചു അവനോടു പക വീട്ടുവാൻ തക്കവണ്ണം പക്ഷെ അവനെ വശത്താക്കാ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ു എന്റെ വീഴ്ചെക്കു കാത്തിരിക്കുന്നവരായ എന്റെ ചങ്ങാതിമാരൊക്കെയും പറ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എന്നാൽ യഹോവ ഒരു മഹാവീരനെപ്പോലെ എന്നോടുകൂടെ ഉണ്ടു; ആകയാൽ എന്നെ ഉപദ്രവിക്കുന്നവർ ഇടറിവീഴും;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ജയിക്കയില്ല; അവർ ബുദ്ധിയോടെ പ്രവർത്തിക്കായ്കയാൽ ഏറ്റവും ലജ്ജിച്ചുപോകും; ഒരിക്കലും മറന്നുപോകാത്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ത്യലജ്ജയോടെ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ധാനവിചാരകനുമ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നീതിമാനെ ശോധനചെയ്തു, അന്തരംഗങ്ങളെയും ഹൃദയത്തെയും കാണുന്നവനായ സൈന്യങ്ങളുടെ യഹോവേ, നീ അവര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യുന്ന പ്രതികാരം ഞാൻ കാണുമാറാകട്ടെ; എന്റെ വ്യവഹാരം ഞാൻ നിന്നോടു ബോധിപ്പിച്ചിരിക്ക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യഹോവെക്കു പാട്ടുപാടുവിൻ! യഹോവയെ സ്തുതിപ്പിൻ! അവൻ ദരിദ്രന്റെ പ്രാണനെ ദുഷ്ടന്മാരുടെ കയ്യിൽന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ടുവി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ഞാൻ ജനിച്ച ദിവസം ശപിക്കപ്പെട്ടിരിക്കട്ടെ; എന്റെ അമ്മ എന്നെ പ്രസവിച്ച ദിവസ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നുഗ്രഹിക്കപ്പെടാതിരിക്ക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നിനക്കു ഒരു മകൻ ജനിച്ചിരിക്കുന്നു എന്നു എന്റെ അപ്പനോടു അറിയിച്ചു അവനെ ഏറ്റവും സന്തോഷിപ്പിച്ച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നുഷ്യൻ ശപിക്കപ്പെട്ടവൻ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എന്റെ അമ്മ എന്റെ ശവക്കുഴിയും അവളുടെ ഗർഭപാത്രം എല്ലായ്പോഴും നിറഞ്ഞതും ആയിരിക്കേണ്ടതിന്നു 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നുഷ്യൻ എന്നെ ഉദരത്തിൽവെച്ചു കൊന്നുകളയായ്കകൊണ്ടു അവൻ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പശ്ഹൂർപുരോഹിതൻ കേട്ടിട്ടു യിരെമ്യാപ്രവാചകനെ അടിച്ചു, യഹോവയുടെ ആലയത്തിന്നരികെയുള്ള മേലത്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യഹോവ അനുതപിക്കാതെ ഉന്മൂലനാശം വരുത്തിയ പട്ടണങ്ങളെപ്പോലെ ആയിത്തീരട്ടെ; രാവിലെ അവൻ നിലവിളി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ച്ചസമയത്തും പോർവ്വിളിയും കേൾക്കുമാറാകട്ട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കഷ്ടവും സങ്കടവും അനുഭവിച്ചു ജീവകാലം ലജ്ജയിൽ കഴിച്ചുകൂട്ടേണ്ടതിന്നു ഞാൻ ഉദരത്തൽന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ുറത്തുവന്നതു എന്തിന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െന്യാമീൻ ഗോപുരത്തിങ്കലെ ആമത്തിൽ ഇട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പിറ്റെന്നാൾ പശ്ഹൂർ യിരെമ്യാവെ ആമത്തിൽനിന്നു വിട്ടപ്പോൾ യിരെമ്യാവു അവനോടു പറഞ്ഞതു: യഹോവ നിന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ശ്ഹൂർ എന്നല്ല, മാഗോർമിസ്സാബീബ് (സർവ്വത്രഭീതി) എന്നത്രേ പേർ വിളിച്ചിരിക്കുന്ന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യഹോവ ഇപ്രകാരം അരുളിച്ചെയ്യുന്നു: ഞാൻ നിന്നെ നിനക്കു തന്നെയും നിന്റെ സകലസ്നേഹിതന്മാർ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ീതിയാക്കിത്തീർക്കും; അവർ ശത്രുക്കളുടെ വാൾകൊണ്ടു വീഴും; നിന്റെ കണ്ണു അതു കാണും; എല്ലായെഹൂദയെയും ഞ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2026-06-03T09:07:08Z</dcterms:created>
  <dcterms:modified xsi:type="dcterms:W3CDTF">2026-06-03T09:07:08Z</dcterms:modified>
  <dc:title>எரேமியா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