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for me the sunlight gleams, 
And life's fairest flowers bloom, 
Joy into my bosom streams, 
Driving out the mists and gloom ; 
When the skies are bright and fair, 
And sweet music fills the air, 
Then I'll praise His name so dear: 
Jesus ! Jesus ! Light of life to me ! 
Jesus ! Jesus ! Love so full and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fondest hopes shall die, 
And like roses scattered lie, [grief, 
When my heart, bowed down with 
Sadly sighs for some relief; 
To His tender, loving heart 
Would I then my grief impart ; 
Then I rest, sweet rest shall find : 
Jesus ! Jesus ! Light of life to me ! 
Jesus ! Jesus ! Love so full and fre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for me the end shall come, 
And from earthly scenes I glide ; 
When my bark drifts slowly out, 
O'er the river's sullen tide ; 
When my raptured vision falls 
On the fair, celestial walls, 
Joy and peace shall then be mine : 
Jesus ! Jesus ! I shall ever see ; 
Jesus ! Jesus ! through eternit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2026-07-30T15:30:17Z</dcterms:created>
  <dcterms:modified xsi:type="dcterms:W3CDTF">2026-07-30T15:30:17Z</dcterms:modified>
  <dc:title>Hymn : 1033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