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ன மனிதர்க்கு மன்னாவை தருவ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ழை பெய்தும் பேழையை கா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ங்கடல் பிளந்து பாதையை வகுப்ப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ழாங்கல்லாலே கோலியாத் வீழ்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் மீன் அதில் வரிப்பணம் பெறுவ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 – எது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பாறை போலே கடல்மேல் நட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சாடி நீரை கனிரசமாக்க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 – இயேசுவ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முள்ளவன் – பெலனற்ற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ாயிருந்தாலும் உதவிகள் செய்வ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து இலேசான காரிய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ை பிசைந்து மனிதனை படை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ேசான கார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2026-09-15T11:41:30Z</dcterms:created>
  <dcterms:modified xsi:type="dcterms:W3CDTF">2026-09-15T11:41:30Z</dcterms:modified>
  <dc:title>துதிப் பாடல்கள் : 576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