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8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ண்ணான மனிதர்க்கு மன்னாவை தருவ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ேசான காரிய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ருமழை பெய்தும் பேழையை காப்ப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ேசான காரிய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ருங்கடல் பிளந்து பாதையை வகுப்ப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ேசான காரிய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ூழாங்கல்லாலே கோலியாத் வீழ்ந்த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ேசான காரிய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ழ்கடல் மீன் அதில் வரிப்பணம் பெறுவ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ேசான காரிய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ேசான காரியம் – எது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ற்பாறை போலே கடல்மேல் நடப்ப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ேசான காரிய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ற்சாடி நீரை கனிரசமாக்குத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ேசான காரியம் – இயேசுவு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ேசான காரிய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லமுள்ளவன் – பெலனற்ற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ராயிருந்தாலும் உதவிகள் செய்வ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ேசான காரிய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து இலேசான காரிய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ண்ணை பிசைந்து மனிதனை படைப்ப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ேசான காரிய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2026-06-15T08:52:14Z</dcterms:created>
  <dcterms:modified xsi:type="dcterms:W3CDTF">2026-06-15T08:52:14Z</dcterms:modified>
  <dc:title>துதிப் பாடல்கள் : 576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