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presProps" Target="presProps.xml"/>
  <Relationship Id="rId54" Type="http://schemas.openxmlformats.org/officeDocument/2006/relationships/viewProps" Target="viewProps.xml"/>
  <Relationship Id="rId55"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the four and twenty elders and the four beasts fell down and worshipped God that sat on the throne, saying, Amen; Alleluia.]]></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a voice came out of the throne, saying, Praise our God, all you his servants, and all of you that fear him, both small and great.]]></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a voice came out of the throne, saying, Praise our God, all you his servants, and all of you that fear him, both small and great.]]></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I heard as it were the voice of a great multitude, and as the voice of many waters, and as the voice of mighty thunderings, saying, Alleluia: for the Lord God omnipotent reigns.]]></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I heard as it were the voice of a great multitude, and as the voice of many waters, and as the voice of mighty thunderings, saying, Alleluia: for the Lord God omnipotent reigns.]]></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I heard as it were the voice of a great multitude, and as the voice of many waters, and as the voice of mighty thunderings, saying, Alleluia: for the Lord God omnipotent reigns.]]></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Let us be glad and rejoice, and give honour to him: for the marriage of the Lamb has come, and his wife has made herself ready.]]></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Let us be glad and rejoice, and give honour to him: for the marriage of the Lamb has come, and his wife has made herself ready.]]></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o her was granted that she should be arrayed in fine linen, clean and white: for the fine linen is the righteousness of saints.]]></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o her was granted that she should be arrayed in fine linen, clean and white: for the fine linen is the righteousness of saints.]]></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after these things I heard a great voice of much people in heaven, saying, Alleluia; Salvation, and glory, and honour, and power, unto the Lord our God:]]></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he says unto me, Write, Blessed are they which are called unto the marriage supper of the Lamb. And he says unto me, These are the true sayings of God.]]></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he says unto me, Write, Blessed are they which are called unto the marriage supper of the Lamb. And he says unto me, These are the true sayings of God.]]></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he says unto me, Write, Blessed are they which are called unto the marriage supper of the Lamb. And he says unto me, These are the true sayings of God.]]></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I fell at his feet to worship him. And he said unto me, See you do it not: I am your fellow servant, and of your brethren that have the testimony of Jesus: worship God: for the testimony of Jesus is the spirit of prophecy.]]></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I fell at his feet to worship him. And he said unto me, See you do it not: I am your fellow servant, and of your brethren that have the testimony of Jesus: worship God: for the testimony of Jesus is the spirit of prophecy.]]></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I fell at his feet to worship him. And he said unto me, See you do it not: I am your fellow servant, and of your brethren that have the testimony of Jesus: worship God: for the testimony of Jesus is the spirit of prophecy.]]></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I saw heaven opened, and behold a white horse; and he that sat upon him was called Faithful and True, and in righteousness he does judge and make war.]]></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I saw heaven opened, and behold a white horse; and he that sat upon him was called Faithful and True, and in righteousness he does judge and make war.]]></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I saw heaven opened, and behold a white horse; and he that sat upon him was called Faithful and True, and in righteousness he does judge and make war.]]></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His eyes were as a flame of fire, and on his head were many crowns; and he had a name written, that no man knew, but he himself.]]></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after these things I heard a great voice of much people in heaven, saying, Alleluia; Salvation, and glory, and honour, and power, unto the Lord our God:]]></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His eyes were as a flame of fire, and on his head were many crowns; and he had a name written, that no man knew, but he himself.]]></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he was clothed with a vesture dipped in blood: and his name is called The Word of God.]]></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the armies which were in heaven followed him upon white horses, clothed in fine linen, white and clean.]]></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the armies which were in heaven followed him upon white horses, clothed in fine linen, white and clean.]]></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out of his mouth goes a sharp sword, that with it he should strike the nations: and he shall rule them with a rod of iron: and he treads the winepress of the fierceness and wrath of Almighty God.]]></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out of his mouth goes a sharp sword, that with it he should strike the nations: and he shall rule them with a rod of iron: and he treads the winepress of the fierceness and wrath of Almighty God.]]></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he has on his vesture and on his thigh a name written, KING OF KINGS, AND LORD OF LORDS.]]></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he has on his vesture and on his thigh a name written, KING OF KINGS, AND LORD OF LORDS.]]></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I saw an angel standing in the sun; and he cried with a loud voice, saying to all the fowls that fly in the midst of heaven, Come and gather yourselves together unto the supper of the great God;]]></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I saw an angel standing in the sun; and he cried with a loud voice, saying to all the fowls that fly in the midst of heaven, Come and gather yourselves together unto the supper of the great God;]]></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after these things I heard a great voice of much people in heaven, saying, Alleluia; Salvation, and glory, and honour, and power, unto the Lord our God:]]></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That all of you may eat the flesh of kings, and the flesh of captains, and the flesh of mighty men, and the flesh of horses, and of them that sit on them, and the flesh of all men, both free and bond, both small and great.]]></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That all of you may eat the flesh of kings, and the flesh of captains, and the flesh of mighty men, and the flesh of horses, and of them that sit on them, and the flesh of all men, both free and bond, both small and great.]]></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That all of you may eat the flesh of kings, and the flesh of captains, and the flesh of mighty men, and the flesh of horses, and of them that sit on them, and the flesh of all men, both free and bond, both small and great.]]></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That all of you may eat the flesh of kings, and the flesh of captains, and the flesh of mighty men, and the flesh of horses, and of them that sit on them, and the flesh of all men, both free and bond, both small and great.]]></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I saw the beast, and the kings of the earth, and their armies, gathered together to make war against him that sat on the horse, and against his army.]]></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I saw the beast, and the kings of the earth, and their armies, gathered together to make war against him that sat on the horse, and against his army.]]></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the beast was taken, and with him the false prophet that wrought miracles before him, with which he deceived them that had received the mark of the beast, and them that worshipped his image. These both were cast alive into a lake of fire burning with brimstone.]]></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the beast was taken, and with him the false prophet that wrought miracles before him, with which he deceived them that had received the mark of the beast, and them that worshipped his image. These both were cast alive into a lake of fire burning with brimstone.]]></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the beast was taken, and with him the false prophet that wrought miracles before him, with which he deceived them that had received the mark of the beast, and them that worshipped his image. These both were cast alive into a lake of fire burning with brimstone.]]></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the remnant were slain with the sword of him that sat upon the horse, which sword proceeded out of his mouth: and all the fowls were filled with their flesh.]]></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For true and righteous are his judgments: for he has judged the great whore, which did corrupt the earth with her fornication, and has avenged the blood of his servants at her hand.]]></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the remnant were slain with the sword of him that sat upon the horse, which sword proceeded out of his mouth: and all the fowls were filled with their flesh.]]></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For true and righteous are his judgments: for he has judged the great whore, which did corrupt the earth with her fornication, and has avenged the blood of his servants at her hand.]]></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again they said, Alleluia And her smoke rose up for ever and ever.]]></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again they said, Alleluia And her smoke rose up for ever and ever.]]></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the four and twenty elders and the four beasts fell down and worshipped God that sat on the throne, saying, Amen; Alleluia.]]></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1025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வெளி : 19]]></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 சிங்காசனத்தின்மேல் வீற்றிருக்கும் தேவனைத் தொழுதுகொண்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மேலும், நமது தேவனுடைய ஊழியக்காரரே, அவருக்குப் பயப்படுகிற சிறியோரும் பெரியோருமானவர்களே, நீ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வரும் அவரைத் துதியுங்கள் என்று ஒரு சத்தம் சிங்காசனத்திலிருந்து பிற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ப்பொழுது திரளான ஜனங்கள் இடும் ஆரவாரம்போலவும், பெருவெள்ள இரைச்சல்போலவும், பல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டிமுழக்கம்போலவும், ஒரு சத்தமுண்டாகி: அல்லேலூயா, சர்வவல்லமையுள்ள தேவனாகிய கர்த்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யபாரம்பண்ணு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நாம் சந்தோஷப்பட்டுக் களிகூர்ந்து அவருக்குத் துதிசெலுத்தக்கடவோம். ஆட்டுக்குட்டியானவருடைய கலியாண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ந்தது, அவருடைய மனைவி தன்னை ஆயத்தம்பண்ணினாள் என்று சொல்லக் கே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சுத்தமும் பிரகாசமுமான மெல்லிய வஸ்திரம் தரித்துக்கொள்ளும்படி அவளுக்கு அளிக்கப்பட்டது; அ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ல்லியவஸ்திரம் பரிசுத்தவான்களுடைய நீதி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இவைகளுக்குப்பின்பு, பரலோகத்தில் திரளான ஜனக்கூட்டம் இடுகிற ஆரவாரத்தைக் கேட்டேன். அ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பின்னும், அவன் என்னை நோக்கி: ஆட்டுக்குட்டியானவரின் கலியாண விருந்துக்கு அழைக்கப்பட்ட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க்கியவான்கள் என்றெழுது என்றான். மேலும், இவைகள் தேவனுடைய சத்தியமான வசனங்கள் என்று என்னு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ன்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அப்பொழுது அவனை வணங்கும்படி அவனுடைய பாதத்தில் விழுந்தேன். அவன் என்னை நோக்கி: இப்படி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ய்யாதபடிக்குப் பார்; உன்னோடும் இயேசுவைக்குறித்துச் சாட்சியிட்ட சகோதரரோடுங்கூட நானும் ஒ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ஊழியக்காரன்; தேவனைத் தொழுதுகொள். இயேசுவைப்பற்றின சாட்சி தீர்க்கதரிசனத்தின் ஆவியாயிருக்கிறது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பின்பு, பரலோகம் திறந்திருக்கக்கண்டேன்; இதோ, ஒரு வெள்ளைக்குதிரை காணப்பட்டது, அதின்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ஏறியிருந்தவர் உண்மையும் சத்தியமுமுள்ளவரென்னப்பட்டவர்; அவர் நீதியாய் நியாயந்தீர்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த்தம்பண்ணு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அவருடைய கண்கள் அக்கினிஜுவாலையைப்போலிருந்தன, அவருடைய சிரசின்மேல் அநேக கிரீடங்கள் இ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ல்லேலூயா, இரட்சணியமும் மகிமையும் கனமும் வல்லமையும் நம்முடைய தேவனாகிய கர்த்தருக்கே உரியது; அவரு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கேயன்றி வேறொருவருக்குந் தெரியாத ஒரு நாமமும் எழுதி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இரத்தத்தில் தோய்க்கப்பட்ட வஸ்திரத்தைத் தரித்திருந்தார்; அவருடைய நாமம் தேவனுடைய வார்த்தை என்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பரலோகத்திலுள்ள சேனைகள் வெண்மையும் சுத்தமுமான மெல்லிய வஸ்திரந்தரித்தவர்களா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ள்ளைக்குதிரைகளின்மேல் ஏறி, அவருக்குப் பின்செ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புறஜாதிகளை வெட்டும்படிக்கு அவருடைய வாயிலிருந்து கூர்மையான பட்டயம் புறப்படுகிறது; இருப்புக்கோ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 அரசாளுவார்; அவர் சர்வவல்லமையுள்ள தேவனுடைய உக்கிரகோபமாகிய மதுவுள்ள ஆலையை மிதிக்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ராஜாதி ராஜா, கர்த்தாதி கர்த்தா என்னும் நாமம் அவருடைய வஸ்திரத்தின்மேலும் அவருடைய தொடையின்மே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ழுதப்பட்டி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பின்பு ஒரு தூதன் சூரியனில் நிற்கக்கண்டேன்; அவன் வானத்தின் மத்தியில் பறக்கிற சகல பறவை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யாயத்தீர்ப்புகள் சத்தியமும் நீதியுமானவை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நீங்கள் ராஜாக்களின் மாம்சத்தையும், சேனைத்தலைவர்களின் மாம்சத்தையும், பலவான்களின் மாம்சத்தை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திரைகளின் மாம்சத்தையும், அவைகளின்மேல் ஏறியிருக்கிறவர்களின் மாம்சத்தையும், சுயாதீனர் அடிமை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றியோர் பெரியோர், இவர்களெல்லாருடைய மாம்சத்தையும் பட்சிக்கும்படிக்கு, மகாதேவன் கொடு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ந்துக்குக் கூடிவாருங்கள் என்று மிகுந்த சத்தத்தோடே கூப்பி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பின்பு, மிருகமும் பூமியின் ராஜாக்களும் அவர்களுடைய சேனைகளும், குதிரையின்மேல் ஏறியிருக்கிறவரோ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டைய சேனையோடும் யுத்தம்பண்ணும்படிக்குக் கூடிவரக்க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அப்பொழுது மிருகம் பிடிக்கப்பட்டது; மிருகத்தின் முன்பாகச் செய்த அற்புதங்களால் அதின் முத்திரையை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த்தவர்களையும் அதின் சொரூபத்தையும் வணங்கினவர்களையும் மோசம்போக்கின கள்ளத்தீர்க்கதரிசியுங்கூட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க்கப்பட்டான்; இருவரும் கந்தகம் எரிகிற அக்கினிக்கடலிலே உயிரோடே தள்ளப்ப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மற்றவர்கள் குதிரையின்மேல் ஏறினவருடைய வாயிலிருந்து புறப்படுகிற பட்டயத்தால் கொல்லப்ப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தன் வேசித்தனத்தினால் பூமியைக்கெடுத்த மகா வேசிக்கு அவர் நியாயத்தீர்ப்புக்கொடுத்து, தம்மு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டைய மாம்சத்தினால் பறவைகள் யாவும் திருப்தியடை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ஊழியக்காரரின் இரத்தத்திற்காக அவளிடத்தில் பழிவாங்கினாரே எ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மறுபடியும் அவர்கள்: அல்லேலூயா என்று சொல்லி ஆர்ப்பரித்தார்கள். அவளுடைய புகை என்றென்றை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ழும்புகிறது எ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இருபத்துநான்கு மூப்பர்களும், நான்கு ஜீவன்களும் வணக்கமாய் விழுந்து: ஆமென், அல்லேலூயா, எ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வெளி : 19]]></a:t>
            </a:r>
          </a:p>
        </p:txBody>
      </p:sp>
    </p:spTree>
  </p:cSld>
  <p:clrMapOvr>
    <a:masterClrMapping/>
  </p:clrMapOvr>
</p:sld>
</file>

<file path=ppt/theme/theme1.xml><?xml version="1.0" encoding="utf-8"?>
<a:theme xmlns:a="http://schemas.openxmlformats.org/drawingml/2006/main" name="Theme28">
  <a:themeElements>
    <a:clrScheme name="Theme2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2026-06-03T13:39:39Z</dcterms:created>
  <dcterms:modified xsi:type="dcterms:W3CDTF">2026-06-03T13:39:39Z</dcterms:modified>
  <dc:title>வெளி : 19</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