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, நமது தேவனுடைய ஊழியக்காரரே, அவருக்குப் பயப்படுகிற சிறியோரும் பெரியோருமானவர்களே, நீங்கள் யாவரும் அவரைத் துதியுங்கள் என்று ஒரு சத்தம் சிங்காசனத்திலிருந்து பிற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, நமது தேவனுடைய ஊழியக்காரரே, அவருக்குப் பயப்படுகிற சிறியோரும் பெரியோருமானவர்களே, நீங்கள் யாவரும் அவரைத் துதியுங்கள் என்று ஒரு சத்தம் சிங்காசனத்திலிருந்து பிற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ிரளான ஜனங்கள் இடும் ஆரவாரம்போலவும், பெருவெள்ள இரைச்சல்போலவும், பலத்த இடிமுழக்கம்போலவும், ஒரு சத்தமுண்டாகி: அல்லேலூயா, சர்வவல்லமையுள்ள தேவனாகிய கர்த்தர் ராஜ்யபாரம்பண்ண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ிரளான ஜனங்கள் இடும் ஆரவாரம்போலவும், பெருவெள்ள இரைச்சல்போலவும், பலத்த இடிமுழக்கம்போலவும், ஒரு சத்தமுண்டாகி: அல்லேலூயா, சர்வவல்லமையுள்ள தேவனாகிய கர்த்தர் ராஜ்யபாரம்பண்ண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சந்தோஷப்பட்டுக் களிகூர்ந்து அவருக்குத் துதிசெலுத்தக்கடவோம். ஆட்டுக்குட்டியானவருடைய கலியாணம் வந்தது, அவருடைய மனைவி தன்னை ஆயத்தம்பண்ணினாள் என்று சொல்லக் கே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சந்தோஷப்பட்டுக் களிகூர்ந்து அவருக்குத் துதிசெலுத்தக்கடவோம். ஆட்டுக்குட்டியானவருடைய கலியாணம் வந்தது, அவருடைய மனைவி தன்னை ஆயத்தம்பண்ணினாள் என்று சொல்லக் கேட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மும் பிரகாசமுமான மெல்லிய வஸ்திரம் தரித்துக்கொள்ளும்படி அவளுக்கு அளிக்கப்பட்டது; அந்த மெல்லியவஸ்திரம் பரிசுத்தவான்களுடைய நீதிகள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மும் பிரகாசமுமான மெல்லிய வஸ்திரம் தரித்துக்கொள்ளும்படி அவளுக்கு அளிக்கப்பட்டது; அந்த மெல்லியவஸ்திரம் பரிசுத்தவான்களுடைய நீதி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, அவன் என்னை நோக்கி: ஆட்டுக்குட்டியானவரின் கலியாண விருந்துக்கு அழைக்கப்பட்டவர்கள் பாக்கியவான்கள் என்றெழுது என்றான். மேலும், இவைகள் தேவனுடைய சத்தியமான வசனங்கள் என்று என்னுடனே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, அவன் என்னை நோக்கி: ஆட்டுக்குட்டியானவரின் கலியாண விருந்துக்கு அழைக்கப்பட்டவர்கள் பாக்கியவான்கள் என்றெழுது என்றான். மேலும், இவைகள் தேவனுடைய சத்தியமான வசனங்கள் என்று என்னுடனே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பரலோகத்தில் திரளான ஜனக்கூட்டம் இடுகிற ஆரவாரத்தைக் கேட்டேன். அவர்கள்: அல்லேலூயா, இரட்சணியமும் மகிமையும் கனமும் வல்லமையும் நம்முடைய தேவனாகிய கர்த்தருக்கே உரியது; அவருடைய நியாயத்தீர்ப்புகள் சத்தியமும் நீதியுமானவை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னை வணங்கும்படி அவனுடைய பாதத்தில் விழுந்தேன். அவன் என்னை நோக்கி: இப்படிச் செய்யாதபடிக்குப் பார்; உன்னோடும் இயேசுவைக்குறித்துச் சாட்சியிட்ட சகோதரரோடுங்கூட நானும் ஒரு ஊழியக்காரன்; தேவனைத் தொழுதுகொள். இயேசுவைப்பற்றின சாட்சி தீர்க்கதரிசனத்தின் ஆவியாயிருக்கிறது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னை வணங்கும்படி அவனுடைய பாதத்தில் விழுந்தேன். அவன் என்னை நோக்கி: இப்படிச் செய்யாதபடிக்குப் பார்; உன்னோடும் இயேசுவைக்குறித்துச் சாட்சியிட்ட சகோதரரோடுங்கூட நானும் ஒரு ஊழியக்காரன்; தேவனைத் தொழுதுகொள். இயேசுவைப்பற்றின சாட்சி தீர்க்கதரிசனத்தின் ஆவியாயிருக்கிறது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பரலோகம் திறந்திருக்கக்கண்டேன்; இதோ, ஒரு வெள்ளைக்குதிரை காணப்பட்டது, அதின்மேல் ஏறியிருந்தவர் உண்மையும் சத்தியமுமுள்ளவரென்னப்பட்டவர்; அவர் நீதியாய் நியாயந்தீர்த்து யுத்தம்பண்ண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பரலோகம் திறந்திருக்கக்கண்டேன்; இதோ, ஒரு வெள்ளைக்குதிரை காணப்பட்டது, அதின்மேல் ஏறியிருந்தவர் உண்மையும் சத்தியமுமுள்ளவரென்னப்பட்டவர்; அவர் நீதியாய் நியாயந்தீர்த்து யுத்தம்பண்ண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பரலோகம் திறந்திருக்கக்கண்டேன்; இதோ, ஒரு வெள்ளைக்குதிரை காணப்பட்டது, அதின்மேல் ஏறியிருந்தவர் உண்மையும் சத்தியமுமுள்ளவரென்னப்பட்டவர்; அவர் நீதியாய் நியாயந்தீர்த்து யுத்தம்பண்ண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கண்கள் அக்கினிஜுவாலையைப்போலிருந்தன, அவருடைய சிரசின்மேல் அநேக கிரீடங்கள் இருந்தன; அவருக்கேயன்றி வேறொருவருக்குந் தெரியாத ஒரு நாமமும் எழுதி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கண்கள் அக்கினிஜுவாலையைப்போலிருந்தன, அவருடைய சிரசின்மேல் அநேக கிரீடங்கள் இருந்தன; அவருக்கேயன்றி வேறொருவருக்குந் தெரியாத ஒரு நாமமும் எழுதி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த்தத்தில் தோய்க்கப்பட்ட வஸ்திரத்தைத் தரித்திருந்தார்; அவருடைய நாமம் தேவனுடைய வார்த்தை என்ப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த்தத்தில் தோய்க்கப்பட்ட வஸ்திரத்தைத் தரித்திருந்தார்; அவருடைய நாமம் தேவனுடைய வார்த்தை என்ப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லோகத்திலுள்ள சேனைகள் வெண்மையும் சுத்தமுமான மெல்லிய வஸ்திரந்தரித்தவர்களாய், வெள்ளைக்குதிரைகளின்மேல் ஏறி, அவருக்குப் பின்செ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பரலோகத்தில் திரளான ஜனக்கூட்டம் இடுகிற ஆரவாரத்தைக் கேட்டேன். அவர்கள்: அல்லேலூயா, இரட்சணியமும் மகிமையும் கனமும் வல்லமையும் நம்முடைய தேவனாகிய கர்த்தருக்கே உரியது; அவருடைய நியாயத்தீர்ப்புகள் சத்தியமும் நீதியுமானவை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லோகத்திலுள்ள சேனைகள் வெண்மையும் சுத்தமுமான மெல்லிய வஸ்திரந்தரித்தவர்களாய், வெள்ளைக்குதிரைகளின்மேல் ஏறி, அவருக்குப் பின்செ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றஜாதிகளை வெட்டும்படிக்கு அவருடைய வாயிலிருந்து கூர்மையான பட்டயம் புறப்படுகிறது; இருப்புக்கோலால் அவர்களை அரசாளுவார்; அவர் சர்வவல்லமையுள்ள தேவனுடைய உக்கிரகோபமாகிய மதுவுள்ள ஆலையை மிதி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றஜாதிகளை வெட்டும்படிக்கு அவருடைய வாயிலிருந்து கூர்மையான பட்டயம் புறப்படுகிறது; இருப்புக்கோலால் அவர்களை அரசாளுவார்; அவர் சர்வவல்லமையுள்ள தேவனுடைய உக்கிரகோபமாகிய மதுவுள்ள ஆலையை மிதி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தி ராஜா, கர்த்தாதி கர்த்தா என்னும் நாமம் அவருடைய வஸ்திரத்தின்மேலும் அவருடைய தொடையின்மேலும் எழுதப்பட்ட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ஒரு தூதன் சூரியனில் நிற்கக்கண்டேன்; அவன் வானத்தின் மத்தியில் பறக்கிற சகல பறவைகளையும் பார்த்த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ராஜாக்களின் மாம்சத்தையும், சேனைத்தலைவர்களின் மாம்சத்தையும், பலவான்களின் மாம்சத்தையும், குதிரைகளின் மாம்சத்தையும், அவைகளின்மேல் ஏறியிருக்கிறவர்களின் மாம்சத்தையும், சுயாதீனர் அடிமைகள், சிறியோர் பெரியோர், இவர்களெல்லாருடைய மாம்சத்தையும் பட்சிக்கும்படிக்கு, மகாதேவன் கொடுக்கும் விருந்துக்குக் கூடிவாருங்கள் என்று மிகுந்த சத்தத்தோடே கூப்ப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ராஜாக்களின் மாம்சத்தையும், சேனைத்தலைவர்களின் மாம்சத்தையும், பலவான்களின் மாம்சத்தையும், குதிரைகளின் மாம்சத்தையும், அவைகளின்மேல் ஏறியிருக்கிறவர்களின் மாம்சத்தையும், சுயாதீனர் அடிமைகள், சிறியோர் பெரியோர், இவர்களெல்லாருடைய மாம்சத்தையும் பட்சிக்கும்படிக்கு, மகாதேவன் கொடுக்கும் விருந்துக்குக் கூடிவாருங்கள் என்று மிகுந்த சத்தத்தோடே கூப்ப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, மிருகமும் பூமியின் ராஜாக்களும் அவர்களுடைய சேனைகளும், குதிரையின்மேல் ஏறியிருக்கிறவரோடும் அவருடைய சேனையோடும் யுத்தம்பண்ணும்படிக்குக் கூடிவரக்கண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, மிருகமும் பூமியின் ராஜாக்களும் அவர்களுடைய சேனைகளும், குதிரையின்மேல் ஏறியிருக்கிறவரோடும் அவருடைய சேனையோடும் யுத்தம்பண்ணும்படிக்குக் கூடிவரக்கண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மிருகம் பிடிக்கப்பட்டது; மிருகத்தின் முன்பாகச் செய்த அற்புதங்களால் அதின் முத்திரையைத் தரித்தவர்களையும் அதின் சொரூபத்தையும் வணங்கினவர்களையும் மோசம்போக்கின கள்ளத்தீர்க்கதரிசியுங்கூடப் பிடிக்கப்பட்டான்; இருவரும் கந்தகம் எரிகிற அக்கினிக்கடலிலே உயிரோடே தள்ள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வேசித்தனத்தினால் பூமியைக்கெடுத்த மகா வேசிக்கு அவர் நியாயத்தீர்ப்புக்கொடுத்து, தம்முடைய ஊழியக்காரரின் இரத்தத்திற்காக அவளிடத்தில் பழிவாங்கினாரே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மிருகம் பிடிக்கப்பட்டது; மிருகத்தின் முன்பாகச் செய்த அற்புதங்களால் அதின் முத்திரையைத் தரித்தவர்களையும் அதின் சொரூபத்தையும் வணங்கினவர்களையும் மோசம்போக்கின கள்ளத்தீர்க்கதரிசியுங்கூடப் பிடிக்கப்பட்டான்; இருவரும் கந்தகம் எரிகிற அக்கினிக்கடலிலே உயிரோடே தள்ளப்ப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்றவர்கள் குதிரையின்மேல் ஏறினவருடைய வாயிலிருந்து புறப்படுகிற பட்டயத்தால் கொல்லப்பட்டார்கள்; அவர்களுடைய மாம்சத்தினால் பறவைகள் யாவும் திருப்தியடைந்தன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்றவர்கள் குதிரையின்மேல் ஏறினவருடைய வாயிலிருந்து புறப்படுகிற பட்டயத்தால் கொல்லப்பட்டார்கள்; அவர்களுடைய மாம்சத்தினால் பறவைகள் யாவும் திருப்தியடைந்தன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வேசித்தனத்தினால் பூமியைக்கெடுத்த மகா வேசிக்கு அவர் நியாயத்தீர்ப்புக்கொடுத்து, தம்முடைய ஊழியக்காரரின் இரத்தத்திற்காக அவளிடத்தில் பழிவாங்கினாரே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வேசித்தனத்தினால் பூமியைக்கெடுத்த மகா வேசிக்கு அவர் நியாயத்தீர்ப்புக்கொடுத்து, தம்முடைய ஊழியக்காரரின் இரத்தத்திற்காக அவளிடத்தில் பழிவாங்கினாரே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றுபடியும் அவர்கள்: அல்லேலூயா என்று சொல்லி ஆர்ப்பரித்தார்கள். அவளுடைய புகை என்றென்றைக்கும் எழும்புகிறது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ுபத்துநான்கு மூப்பர்களும், நான்கு ஜீவன்களும் வணக்கமாய் விழுந்து: ஆமென், அல்லேலூயா, என்று சொல்லி, சிங்காசனத்தின்மேல் வீற்றிருக்கும் தேவனைத் தொழுது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ுபத்துநான்கு மூப்பர்களும், நான்கு ஜீவன்களும் வணக்கமாய் விழுந்து: ஆமென், அல்லேலூயா, என்று சொல்லி, சிங்காசனத்தின்மேல் வீற்றிருக்கும் தேவனைத் தொழுது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మన దేవుని దాసులారా, ఆయనకు భయపడువారలారా, కొద్దివారేమి గొప్పవారేమి మీరందరు ఆయనను స్తుతించ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చెప్పుచున్న యొక స్వరము సింహాసనమునొద్దనుండ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గొప్ప జన సమూహపు శబ్దమును, విస్తారమైన జలముల శబ్దమును, బలమైన ఉరుముల శబ్దమును పోలిన యొ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రముసర్వాధికారియు ప్రభువునగు మన దేవుడు ఏలుచ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యనను స్తుతించుడి, గొఱ్ఱపిల్ల వివాహోత్సవ సమయము వచ్చినది,ఆయన భార్య తన్నుతాను సి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ుకొనియున్నది; గనుక మనము సంతోషపడి ఉత్సహించి ఆయనను మహిమ పరచెదమని చెప్పగా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ఆమె ధరించుకొనుటకు ప్రకాశములును నిర్మల ములునైన సన్నపు నారబట్టలు ఆమెకియ్యబడెను;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ుల నీతిక్రియ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అతడు నాతో ఈలాగు చెప్పెనుగొఱ్ఱపిల్ల పెండ్లివిందుకు పిలువబడిన వారు ధన్యులని వ్రాయుము; మరియు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లు దేవుని యథార్థ మైన మాటలని నా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టుతరువాత బహు జనులశబ్దమువంటి గొప్పస్వరము పరలోకమందు ఈలాగు చెప్పగా వింటినిప్రభువును స్తుతించు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దుకు నేను అతనికి నమస్కారము చేయుటకై అతని పాదముల యెదుట సాగిలపడగా అతడువద్దు సుమీ. నేను నీతో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ేసునుగూర్చిన సాక్ష్యము చెప్పు నీ సహోదరులతోను సహదాసు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పరలోకము తెరువబడియుండుట చూచితిని. అప్పుడిదిగో, తెల్లని గుఱ్ఱమొకటి కనబడెను. దాన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చుండియున్నవాడు నమ్మకమైనవాడును సత్యవంతు డును అను నామము గలవాడు. ఆయన నీతినిబట్టి విమర్శ చేయ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ద్ధము జరిగించుచ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యన నేత్రములు అగ్నిజ్వాల వంటివి, ఆయన శిరస్సుమీద అనేక కిరీటములుండెను. వ్రాయబడినయొక నామము ఆయ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దు, అది ఆయనకేగాని మరి ఎవనికిని తెలియ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రక్త ములో ముంచబడిన వస్త్రము ఆయన ధరించుకొని యుండెను. మరియు దేవుని వాక్యము అను నామము ఆయ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పరలోకమందున్న సేనలు శుభ్రమైన తెల్లని నారబట్టలు ధరించుకొని తెల్లని గుఱ్ఱము లెక్కి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షణ మహిమ ప్రభావములు మన దేవునికే చెల్ల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బడించ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జనములను కొట్టుటకై ఆయన నోటనుండి వాడిగల ఖడ్గము బయలు వెడలు చున్నది. ఆయన యినుపదండముతో వారిని ఏల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ే సర్వాధికారియగు దేవుని తీక్షణమైన ఉగ్రత అను మద్యపుతొట్టి త్రొక్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రాజులకు రాజును ప్రభువులకు ప్రభువును అను నామము ఆయన వస్త్రముమీదను తొడమీదను వ్రాయ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ఒక దూత సూర్యబింబములో నిలిచి యుండుట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తడు గొప్ప శబ్దముతో ఆర్భ éటించిరండి, రాజుల మాంసమును సహస్రాధిపతుల మాంసమును బలిష్ఠుల మాంస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ఱ్ఱముల మాంసమును వాటిమీద కూర్చుండువారి మాంసమును, స్వత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ఆ గుఱ్ఱముమీద కూర్చున్నవానితోను ఆయన సేనతోను యుద్ధముచేయుటకై ఆ క్రూరమృగమును భూరాజులు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ేనలును కూడియుండగా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ప్పుడా మృగమును, దానియెదుట సూచక క్రియలు చేసి దాని ముద్రను వేయించుకొనిన వారిని ఆ మృగపు ప్రతిమ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తీర్పులు సత్యములును న్యాయములునై యున్నవి; తన వ్యభిచారముతో భూలోక మును చెరిపిన గొప్ప వేశ్యకు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స్కరించినవారిని మోసపరచిన ఆ అబద్ధప్రవక్తయు, పట్టబడి వారిద్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కడమ వారు గుఱ్ఱముమీద కూర్చున్న వాని నోటనుండి వచ్చిన ఖడ్గముచేత వధింపబడిరి; వారి మాంస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క్షులన్నియు కడుపార తి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పు తీర్చి తన దాసుల రక్తమునుబట్టి దానికి ప్రతిదండన చేసెను; మరి రెండవసారి వారుప్రభువ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తుతించుడి అ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 పట్టణపు పొగ యుగయుగములు పైకి లే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ఆ యిరువది నలుగురు పెద్దలును నాలుగు జీవు లును సాగిలపడిఆమేన్‌, ప్రభువును స్తుతించుడి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చు సింహాసనాసీనుడగు దేవునికి నమస్కార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2026-07-31T18:39:06Z</dcterms:created>
  <dcterms:modified xsi:type="dcterms:W3CDTF">2026-07-31T18:39:06Z</dcterms:modified>
  <dc:title>வெளி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