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 to the winds thy fears ; 
Hope, and be undismayed : 
God hears thy sighs, and counts thy tears;
God shall lift up thy head,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rough waves, and clouds, and storms, 
He gently clears thy way ;
Wait thou His time; so shall the night 
Soon end in joyous d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everywhere hath sway, 
And all things serve His might; 
His every act pure blessing is, 
His path unsullied l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He makes bare His arm, 
What shall His work withstand ? 
When He His people's cause defends, 
Who, who shall stay His hand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eave to His sovereign sway 
To choose and to command ; 
With wonder filled thou then shalt own 
How wise, how strong His han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ou comprehend'st Him not ; 
Yet earth and heaven tell, 
God sits as Sovereign on His throne----
He ruleth all things well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Thou seest our weakness, Lord, 
Our hearts are known to Thee : 
Oh, lift Thou up the sinking hand, 
Confirm the feeble knee ! 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 Let us, in life and death, 
Thy steadfast truth declare ; 
And publish, with our latest breath, 
Thy love and guardian ca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2026-09-08T10:36:30Z</dcterms:created>
  <dcterms:modified xsi:type="dcterms:W3CDTF">2026-09-08T10:36:30Z</dcterms:modified>
  <dc:title>Hymn : 561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