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ிலுவை எடுத்து,
என் இயேசுவே,
இச்சணம் பின் செல்ல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சை மேற்கொள்ள விடேன்,
கெட்டலோக
பாசம் அணுகவிடேன்; (2)
ஈசன் லோகத்திலென்றும் நேசமுடனே தங்கி (2)
மாசுகளற உந்தன் தாசனாய் விளங்கிட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ிலுவை எடுத்து,
என் இயேசுவே,
இச்சணம் பின் செல்லுவேன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ிலுவை எடுத்து,
என் இயேசுவே,
இச்சணம் பின் செல்ல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ில மீதினில் எனக்காயுயிர் விட்டீர்; (2)
இரட்சகரே! எனக்குள்ள யாவும் விட்ட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ிலுவை எடுத்து,
என் இயேசுவே,
இச்சணம் பின் செல்ல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லகும்மை விட்டிடினும்
உம் தயைாயால்
உம்மை நான் பின் செல்லுவேன், (2)
அலகை என்மேல் பாய்ந்து அதிகமாய் எதிர்த்தாலும், (2)
அஞ்சாமல் போர்செய்து அவனை மேற்கொண்டு நான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ிலுவை எடுத்து,
என் இயேசுவே,
இச்சணம் பின் செல்ல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றன் சுதந்தரத்தை,
இழக்கினும்
சொந்தம் நீரே எனக்கு; (2)
பந்து ஜனங்களும் பற்றுறு நேசரும் (2)
பகைத்துப் பழிப்பின் என் பங்கு நீரல்லவோ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ிலுவை எடுத்து,
என் இயேசுவே,
இச்சணம் பின் செல்ல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டுகள் பட்டிடுவேன்,
உம்மோடு நான்
பாரநுகஞ் சுமப்பேன்; (2)
ஆடுகளுக்காக அரிய ஜீவன் தந்த (2)
அன்பான மேய்ப்பரே, ஆடுகளை மேய்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2026-07-30T19:34:24Z</dcterms:created>
  <dcterms:modified xsi:type="dcterms:W3CDTF">2026-07-30T19:34:24Z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