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ேலை அல்லா வீடொன்ற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வுளின் பூரண சித்தப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ிடும் சிறிய சிற்பிகள்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ிடுவோமே நித்தியத்திற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ாம் மணலில் கட்டப்ப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்பல வீடுகள் வீழ்ந்திடுமே – ஆவல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வார்த்தைக் கேட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மூலைக்கல் ஆ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டம் கட்டிடும் சிற்பிகள்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ிடுவோம் கிறிஸ்தேசுவ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ியல் வைத்து அடித்த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ம்பத்தால் மரத்தை அறுத்த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 நாளும் கட்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 செயலாம் கற்கள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ர் இயேசுவின் அஸ்திபா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்திரமாக தாங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2026-07-31T14:58:13Z</dcterms:created>
  <dcterms:modified xsi:type="dcterms:W3CDTF">2026-07-31T14:58:13Z</dcterms:modified>
  <dc:title>துதிப் பாடல்கள் : 997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