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4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imbing up the steeps of glory, 
Loved ones gone before —  
See ! they wave their hands and call us,
Calling everm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up higher, sister, brother, 
To the angel shore ; 
Live for Jesus, live for glory, 
Live to die no mo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! with radiant look they linger 
By the gate so fair ; 
Wave their golden palms, and bid us 
Strive to meet them the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ll their toils on earth are over, 
Now with joy they stand ; 
Hear them calling, ever calling, 
From the silent la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2026-06-17T09:21:06Z</dcterms:created>
  <dcterms:modified xsi:type="dcterms:W3CDTF">2026-06-17T09:21:06Z</dcterms:modified>
  <dc:title>Hymn : 996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