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29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னும் ஜெயிப்பே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ஜெயிப்பேன் சாத்தா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ஜெயிப்பேன் சாத்தானை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த்தான் தோற்றுப்போ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் தோற்றுப்போம் இரத்த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் தோற்றுப்போம் இரத்த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ீட்கப்பட்டேன் நா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கப்பட்டேன் நான் இரத்த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த்தால் ஜெய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கப்பட்டேன் நான் இரத்தத்தால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த்தால் ஜெயம் இயேசுவே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த்தால் ஜெயம் இயேசுவே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 ஜெயித்தார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ஜெயித்தார் சாத்தா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ஜெயித்தார் சாத்தானை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2026-07-30T15:51:25Z</dcterms:created>
  <dcterms:modified xsi:type="dcterms:W3CDTF">2026-07-30T15:51:25Z</dcterms:modified>
  <dc:title>துதிப் பாடல்கள் : 550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