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gentle, sweet, and tender Love ! 
Greatest and best Thou art ! 
Thou comest on Thine angel-wing 
Straight from our Father's hear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of love, expand Thy wings, 
Brood o'er my heart to-day ; 
Fill me with heavenly tenderness 
As now to Thee I pr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od sendeth Thee, His messenger, 
From His bright home above ; 
And surely all that is of Thee 
Are His, for  God is love !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aith leadeth us through earthly life 
Down to the gates of death : 
There stays ; for where “they see His face  
They have no need of faith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ope cometh to the threshold fair, 
But cannot pass it o'er ; 
For there our hopes are all fulfilled, 
For ever, evermor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But love goes through the pearly gates
Into the city blest, 
And flies on pinions swift and sure, 
Straight to our Father's breas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2026-07-09T11:01:53Z</dcterms:created>
  <dcterms:modified xsi:type="dcterms:W3CDTF">2026-07-09T11:01:53Z</dcterms:modified>
  <dc:title>Hymn : 656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