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பாதையிலே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ம் நம்மை நடத்த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 வந்த போதும் மாறாத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வாழ்வைத் தருகின்றாறே,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ுமையின் வாழ்வினில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ன் பாத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சி தாகமின்றி துதி கானம் 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ோடு நிதம் வாழுவோம்,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ின் ஜனமே கைத்தாளம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கூர்ந்து கீதம் ப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லேமின் ராஜா நம் சொந்தம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ங்கீதம் பாடி ஆடு, அல்லேலூயா,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ன் சுமையகற்றி கொ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 வழி வல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வாக நம்மை கரம் நீட்டி கா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தேவன் அவரே,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2026-07-31T14:53:41Z</dcterms:created>
  <dcterms:modified xsi:type="dcterms:W3CDTF">2026-07-31T14:53:41Z</dcterms:modified>
  <dc:title>துதிப் பாடல்கள் : 1035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