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ஸ்திரீயானவள் முக்காடிட்டுக்கொள்ளாவிட்டால் தலைமயிரையும் கத்தரித்துப்போடக்கடவள்; தலைமயிர் கத்தரிக்கப்படுகிறதும் சிரைக்கப்படுகிறதும் ஸ்திரீக்கு வெட்கமானால் முக்காடிட்டுக்கொண்டிருக்கக்கடவ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ஸ்திரீயானவள் முக்காடிட்டுக்கொள்ளாவிட்டால் தலைமயிரையும் கத்தரித்துப்போடக்கடவள்; தலைமயிர் கத்தரிக்கப்படுகிறதும் சிரைக்கப்படுகிறதும் ஸ்திரீக்கு வெட்கமானால் முக்காடிட்டுக்கொண்டிருக்கக்கடவ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ுருஷனானவன் தேவனுடைய சாயலும் மகிமையுமாயிருக்கிறபடியால், தன் தலையை மூடிக்கொள்ளவேண்டுவதில்லை; ஸ்திரீயானவள் புருஷனுடைய மகிமையாயிருக்கிற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ுருஷனானவன் தேவனுடைய சாயலும் மகிமையுமாயிருக்கிறபடியால், தன் தலையை மூடிக்கொள்ளவேண்டுவதில்லை; ஸ்திரீயானவள் புருஷனுடைய மகிமையாயிருக்கிற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ுருஷன் ஸ்திரீயிலிருந்து தோன்றினவனல்ல, ஸ்திரீயே புருஷனிலிருந்து தோன்றினவ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ுருஷன் ஸ்திரீக்காகச் சிருஷ்டிக்கப்பட்டவனல்ல, ஸ்திரீயே புருஷனுக்காகச் சிருஷ்டிக்கப்பட்டவ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தூதர்களினிமித்தம் ஸ்திரீயானவள் தலையின்மேல் முக்காடிட்டுக்கொள்ள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ிலும் கர்த்தருக்குள் ஸ்திரீயில்லாமல் புருஷனுமில்லை, புருஷனில்லாமல் ஸ்திரீயும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ஸ்திரீயானவள் புருஷனிலிருந்து தோன்றுகிறதுபோல, புருஷனும் ஸ்திரீயினால் தோன்றுகிறான்; சகலமும் தேவனால் உண்டா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ஸ்திரீயானவள் புருஷனிலிருந்து தோன்றுகிறதுபோல, புருஷனும் ஸ்திரீயினால் தோன்றுகிறான்; சகலமும் தேவனால் உண்டா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கிறிஸ்துவைப் பின்பற்றுகிறதுபோல, நீங்கள் என்னைப் பின்பற்றுகிறவர்களாயிர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ஸ்திரீயானவள் தேவனை நோக்கி ஜெபம்பண்ணுகையில், தன் தலையை மூடிக்கொள்ளாமலிருக்கிறது இலட்சணமாயிருக்குமோ என்று உங்களுக்குள்ளே நிதானித்துக்கொள்ள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ுருஷன் மயிரை நீளமாய் வளர்க்கிறது அவனுக்கு கனவீனமாயிருக்கிறதென்ற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ஸ்திரீ தன் மயிரை நீளமாய் வளர்க்கிறது அவளுக்கு மகிமையாயிருக்கிறதென்றும் சுபாவமே உங்களுக்குப் போதிக்கிறதில்லையா? தலைமயிர் அவளுக்கு முக்காடாகக் கொடுக்கப்பட்டிருக்கிறத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ஸ்திரீ தன் மயிரை நீளமாய் வளர்க்கிறது அவளுக்கு மகிமையாயிருக்கிறதென்றும் சுபாவமே உங்களுக்குப் போதிக்கிறதில்லையா? தலைமயிர் அவளுக்கு முக்காடாகக் கொடுக்கப்பட்டிருக்கிறத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ிலும் ஒருவன் வாக்குவாதஞ்செய்ய மனதாயிருந்தால், எங்களுக்கும், தேவனுடைய சபைகளுக்கும், அப்படிப்பட்ட வழக்கமில்லையென்று அறியக்கடவ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ைப் புகழாமல் இதைக்குறித்து உங்களுக்குக் கட்டளைகொடுக்கிறேன்; நீங்கள் கூடிவருதல் நன்மைக்கேதுவாயிராமல், தீமைக்கேதுவாயிருக்கிறத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ைப் புகழாமல் இதைக்குறித்து உங்களுக்குக் கட்டளைகொடுக்கிறேன்; நீங்கள் கூடிவருதல் நன்மைக்கேதுவாயிராமல், தீமைக்கேதுவாயிருக்கிறத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ுதலாவது, நீங்கள் சபையிலே கூடிவந்திருக்கும்போது, உங்களில் பிரிவினைகள் உண்டென்று கேள்விப்படுகிறேன், அதில் சிலவற்றை நம்பு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ுதலாவது, நீங்கள் சபையிலே கூடிவந்திருக்கும்போது, உங்களில் பிரிவினைகள் உண்டென்று கேள்விப்படுகிறேன், அதில் சிலவற்றை நம்பு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ில் உத்தமர்கள் இன்னாரென்று வெளியாகும்படிக்கு மார்க்கபேதங்களும் உங்களுக்குள்ளே உண்டாயிருக்கவேண்டியத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ோதரரே, நீங்கள் எல்லாவற்றிலும் என்னை நினைத்துக்கொண்டு, நான் உங்களுக்கு ஒப்புவித்தபடி நீங்கள் கட்டளைகளைக் கைக்கொண்டு வருகிறதினிமித்தம் உங்களைப் புகழு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் ஓரிடத்தில் கூடிவரும்போது, அவனவன் தன்தன் சொந்த போஜனத்தை முந்திச் சாப்பிடுகிறான்; ஒருவன் பசியாயிருக்கிறான், ஒருவன் வெறியாயிருக்கி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டிச் செய்கிறது கர்த்தருடைய இராப்போஜனம்பண்ணுதலல்லவ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டிச் செய்கிறது கர்த்தருடைய இராப்போஜனம்பண்ணுதலல்லவ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சிக்கிறதற்கும் குடிக்கிறதற்கும் உங்களுக்கு வீடுகள் இல்லையா? தேவனுடைய சபையை அசட்டைபண்ணி இல்லாதவர்களை வெட்கப்படுத்துகிறீர்களா? உங்களுக்கு நான் என்னசொல்லுவேன்? இதைக்குறித்து உங்களைப் புகழ்வேனோ? புகழ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சிக்கிறதற்கும் குடிக்கிறதற்கும் உங்களுக்கு வீடுகள் இல்லையா? தேவனுடைய சபையை அசட்டைபண்ணி இல்லாதவர்களை வெட்கப்படுத்துகிறீர்களா? உங்களுக்கு நான் என்னசொல்லுவேன்? இதைக்குறித்து உங்களைப் புகழ்வேனோ? புகழ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சிக்கிறதற்கும் குடிக்கிறதற்கும் உங்களுக்கு வீடுகள் இல்லையா? தேவனுடைய சபையை அசட்டைபண்ணி இல்லாதவர்களை வெட்கப்படுத்துகிறீர்களா? உங்களுக்கு நான் என்னசொல்லுவேன்? இதைக்குறித்து உங்களைப் புகழ்வேனோ? புகழ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உங்களுக்கு ஒப்புவித்ததைக் கர்த்தரிடத்தில் பெற்றுக்கொண்டேன்; என்னவெனில், கர்த்தராகிய இயேசு தாம் காட்டிக்கொடுக்கப்பட்ட அன்று இராத்திரியிலே அப்பத்தை எடுத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உங்களுக்கு ஒப்புவித்ததைக் கர்த்தரிடத்தில் பெற்றுக்கொண்டேன்; என்னவெனில், கர்த்தராகிய இயேசு தாம் காட்டிக்கொடுக்கப்பட்ட அன்று இராத்திரியிலே அப்பத்தை எடுத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ஸ்தோத்திரம்பண்ணி, அதைப்பிட்டு: நீங்கள் வாங்கிப் புசியுங்கள், இது உங்களுக்காகப் பிட்கப்படுகிற என்னுடைய சரீரமாயிருக்கிறது; என்னை நினைவுகூரும்படி இதைச் செய்யுங்கள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ோஜனம்பண்ணினபின்பு, அவர் அந்தப்படியே பாத்திரத்தையும் எடுத்து: இந்தப் பாத்திரம் என் இரத்தத்தினாலாகிய புதிய உடன்படிக்கையாயிருக்கிறது; நீங்கள் இதைப் பானம்பண்ணும்போதெல்லாம் என்னை நினைவுகூரும்படி இதைச் செய்யுங்கள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ோதரரே, நீங்கள் எல்லாவற்றிலும் என்னை நினைத்துக்கொண்டு, நான் உங்களுக்கு ஒப்புவித்தபடி நீங்கள் கட்டளைகளைக் கைக்கொண்டு வருகிறதினிமித்தம் உங்களைப் புகழுகிற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ோஜனம்பண்ணினபின்பு, அவர் அந்தப்படியே பாத்திரத்தையும் எடுத்து: இந்தப் பாத்திரம் என் இரத்தத்தினாலாகிய புதிய உடன்படிக்கையாயிருக்கிறது; நீங்கள் இதைப் பானம்பண்ணும்போதெல்லாம் என்னை நினைவுகூரும்படி இதைச் செய்யுங்கள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ையால் நீங்கள் இந்த அப்பத்தைப் புசித்து, இந்தப் பாத்திரத்தில் பானம்பண்ணும்போதெல்லாம் கர்த்தர் வருமளவும் அவருடைய மரணத்தைத் தெரிவிக்கிறீ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ையால் நீங்கள் இந்த அப்பத்தைப் புசித்து, இந்தப் பாத்திரத்தில் பானம்பண்ணும்போதெல்லாம் கர்த்தர் வருமளவும் அவருடைய மரணத்தைத் தெரிவிக்கிறீ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டியிருக்க, எவன் அபாத்திரமாய்க் கர்த்தருடைய அப்பத்தைப் புசித்து, அவருடைய பாத்திரத்தில் பாணம்பண்ணுகிறானோ, அவன் கர்த்தருடைய சரீரத்தையும் இரத்தத்தையும் குறித்துக் குற்றமுள்ளவனாயிருப்ப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டியிருக்க, எவன் அபாத்திரமாய்க் கர்த்தருடைய அப்பத்தைப் புசித்து, அவருடைய பாத்திரத்தில் பாணம்பண்ணுகிறானோ, அவன் கர்த்தருடைய சரீரத்தையும் இரத்தத்தையும் குறித்துக் குற்றமுள்ளவனாயிருப்ப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ந்த மனுஷனும் தன்னைத்தானே சோதித்தறிந்து, இந்த அப்பத்தில் புசித்து, இந்தப் பாத்திரத்தில் பானம்பண்ணக்கடவ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னத்தினாலெனில், அபாத்திரமாய்ப் போஜனபானம்பண்ணுகிறவன், கர்த்தருடைய சரீரம் இன்னதென்று நிதானித்து அறியாததினால், தனக்கு ஆக்கினைத்தீர்ப்பு வரும்படி போஜனபானம்பண்ணுகி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னத்தினாலெனில், அபாத்திரமாய்ப் போஜனபானம்பண்ணுகிறவன், கர்த்தருடைய சரீரம் இன்னதென்று நிதானித்து அறியாததினால், தனக்கு ஆக்கினைத்தீர்ப்பு வரும்படி போஜனபானம்பண்ணுகி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தினிமித்தம், உங்களில் அநேகர் பலவீனரும் வியாதியுள்ளவர்களுமாயிருக்கிறார்கள்; அநேகர் நித்திரையும் அடைந்திருக்கிற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ம்மை நாமே நிதானித்து அறிந்தால் நாம் நியாயந்தீர்க்கப்பட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வ்வொரு புருஷனுக்கும் கிறிஸ்து தலையாயிருக்கிறாரென்றும், ஸ்திரீக்குப் புருஷன் தலையாயிருக்கிறானென்றும், கிறிஸ்துவுக்கு தேவன் தலையாயிருக்கிறாரென்றும், நீங்கள் அறியவேண்டுமென்று விரும்புகிற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ம் நியாயந்தீர்க்கப்படும்போது உலகத்தோடே ஆக்கினைக்குள்ளாகத் தீர்க்கப்படாதபடிக்கு, கர்த்தராலே சிட்சிக்கப்படுகிறோ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ம் நியாயந்தீர்க்கப்படும்போது உலகத்தோடே ஆக்கினைக்குள்ளாகத் தீர்க்கப்படாதபடிக்கு, கர்த்தராலே சிட்சிக்கப்படுகிறோ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கையால், என் சகோதரரே, நீங்கள் போஜனம்பண்ணக் கூடிவரும்போது, ஒருவருக்காக ஒருவர் காத்திருங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கையால், என் சகோதரரே, நீங்கள் போஜனம்பண்ணக் கூடிவரும்போது, ஒருவருக்காக ஒருவர் காத்திருங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ஆக்கினைக்கேதுவாகக் கூடிவராதபடிக்கு, ஒருவனுக்குப் பசியிருந்தால் வீட்டிலே சாப்பிடக்கடவன். மற்றக் காரியங்களை நான் வரும்போது திட்டம்பண்ணுவ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ஆக்கினைக்கேதுவாகக் கூடிவராதபடிக்கு, ஒருவனுக்குப் பசியிருந்தால் வீட்டிலே சாப்பிடக்கடவன். மற்றக் காரியங்களை நான் வரும்போது திட்டம்பண்ணு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வ்வொரு புருஷனுக்கும் கிறிஸ்து தலையாயிருக்கிறாரென்றும், ஸ்திரீக்குப் புருஷன் தலையாயிருக்கிறானென்றும், கிறிஸ்துவுக்கு தேவன் தலையாயிருக்கிறாரென்றும், நீங்கள் அறியவேண்டுமென்று விரும்ப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ெபம்பண்ணுகிறபோதாவது, தீர்க்கதரிசனஞ் சொல்லுகிறபோதாவது, தன் தலையை மூடிக்கொண்டிருக்கிற எந்தப் புருஷனும் தன் தலையைக் கனவீனப்படுத்து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ெபம்பண்ணுகிறபோதாவது, தீர்க்கதரிசனஞ் சொல்லுகிறபோதாவது, தன் தலையை மூடிக்கொள்ளாதிருக்கிற எந்த ஸ்திரீயும் தன் தலையைக் கனவீனப்படுத்துகிறாள்; அது அவளுக்குத் தலை சிரைக்கப்பட்டதுபோலிருக்கும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ெபம்பண்ணுகிறபோதாவது, தீர்க்கதரிசனஞ் சொல்லுகிறபோதாவது, தன் தலையை மூடிக்கொள்ளாதிருக்கிற எந்த ஸ்திரீயும் தன் தலையைக் கனவீனப்படுத்துகிறாள்; அது அவளுக்குத் தலை சிரைக்கப்பட்டதுபோலிருக்கும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স্ত্রীলোক যদি তার মাথা না ঢাকে তবে তার চুল কেটে ফেলাই উচিত৷ কিন্তু চুল কেটে ফেলা বা মাথা নেড়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া যদি স্ত্রীলোকের পক্ষে লজ্জার বিষয় হয়, তবে সে তার মাথা ঢেকে রাখু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আবার পুরুষ মানুষের মাথা ঢেকে রাখা উচিত নয়, কারণ সে ঈশ্বরের স্বরূপ ও মহিমা প্রতিফলন করে৷ কিন্ত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লোক হল পুরুষের মহিম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কারণ স্ত্রীলোক থেকে পুরুষের সৃষ্টি হয় নি; কিন্তু পুরুষ থেকেই স্ত্রীলোক এস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স্ত্রীলোকের জন্য পুরুষের সৃষ্টি হয় নি, কিন্তু পুরুষের জন্য স্ত্রীলোকের সৃষ্টি হয়েছি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এই কারণে এবং স্বর্গদূতগণের জন্য অধীনতার চিহ্ন হিসাবে একজন স্ত্রীলোক তার মাথা ঢেকে রাখ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যাই হোক্ প্রভুতে স্ত্রীলোক ছাড়া পুরুষ নয়, এবং পুরুষ ছাড়া স্ত্রীলোক ন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য়েমন পুরুষ থেকে স্ত্রীলোকের সৃষ্টি হল, তেমন আবার পুরুষের জন্ম স্ত্রীলোক থেকে হল, বাস্তবে 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বকিছুই ঈশ্বর থেকে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ি য়েমন খ্রীষ্টের দৃষ্টান্ত অনুসরণ করি, তোমরাও তেমনি আমার দৃষ্টান্ত অনুসরণ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োমরা নিজেরাই বিচার করে দেখ, মাথা না ঢেকে ঈশ্বরের কাছে প্রার্থনা করা কি স্ত্রীলোকের শোভা পায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স্বাভাবিক বিবেচনাও বলে য়ে পুরুষ মানুষ যদি লম্বা চুল রাখে তবে তার সম্মান থাক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ন্তু স্ত্রীলোকের লম্বা চুল তার গৌরবের বিষয় কারণ সেই লম্বা চুল তার মাথা ঢেকে রাখার জন্য ত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ওয়া হয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কেউ কেউ হয়তো এ নিয়ে তর্ক করতে চাইবে, কিন্তু আমরা ও ঈশ্বরের সকল মণ্ডলী, এই প্রথা মেনে চলি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কিন্তু এখন আমি য়ে বিষয়ে তোমাদের নির্দেশ দিচ্ছি সেই বিষয়ে আমি তোমাদের প্রশংসা করতে পারি ন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রণ তোমরা যখন একত্রিত হও তাতে ভাল না হয়ে শুনছি তোমাদের ক্ষতি হচ্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প্রথমতঃ আমি শুনেছি য়ে তোমরা যখন মণ্ডলীতে সমবেত হও, তখন তোমাদের মধ্যে অনেক দল থাকে, আর আমি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্যাপারে কিছুটা বিশ্বাস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োমাদের মধ্যে ভিন্নতা অবশ্যই থাকবে, যাতে তোমাদের মধ্যে যারা যথার্থ খাঁটি তারা স্পষ্ট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আমি তোমাদের প্রশংসা করছি, কারণ তোমরা সব সময় আমার কথা স্মরণ করে থাক, আর তোমাদের আমি য়ে শিক্ষ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তাই যখন তোমরা সমবেত হও, তখন তোমরা প্রকৃতপক্ষে প্রভুর ভোজ খাও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কারণ খাবার সময় প্রত্যেকে নিজের নিজের খাবার আগে খেয়ে নেয়, তাতে কেউ বা ক্ষুধার্ত থাকে; আর কে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েউ অতিরিক্ত পানাহার করে বেহুঁস হয়ে য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পানাহার করার জন্য তোমাদের কি নিজেদের বাড়ীঘর নেই? তোমরা কি ঈশ্বরের মণ্ডলীকে তুচ্ছ জ্ঞান কর;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দের কিছু নেই তাদের কি লজ্জায় ফেলতে চাও? আমি তোমাদের কি বলব? এমন কাজ করার জন্য আমি কি তো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শংসা করব? এবিষয়ে আমি তোমাদের প্রশংসা করব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আমি প্রভুর কাছ থেকে য়ে শিক্ষা পেয়েছি তোমাদের তা দিয়েছি৷ য়ে রাত্রে প্রভু যীশুকে হত্যা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ত্রুর হাতে সঁপে দেওয়া হয়, সেই রাত্রে তিনি একটি রুটি নিয়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ধন্যবাদ দিলেন ও তা ভেঙ্গে বললেন, ‘এ আমার দেহ; এ তোমাদের জন্য, আমার স্মরণে এটি করো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খাওয়া শেষ হলে, সেইভাবে তিনি পানপাত্র তুলে নিয়ে বললেন, ‘এই পানপাত্র হল আমার রক্তে স্থাপিত নতু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য়েছি তা তোমরা বেশ ভালভাবে পালন কর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ুক্তি৷ তোমরা যতবার এই পানপাত্র থেকে পান করবে আমার স্মরণে তো করো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কারণ তোমরা যতবার এই রুটি খাবে ও এই পানপাত্রে পান করবে, ততবার তোমরা প্রভুর মৃত্যুর কথাই প্রচ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থাকবে, যতদিন পর্যন্ত না তিনি ফিরে আস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তাই য়ে কেউ অয়োগ্যভাবে প্রভুর এই রুটি খায় ও পানপাত্রে পান করে, সে প্রভুর দেহের ও রক্তে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যী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এই রুটি খাওয়ার ও সেই পানপাত্রে পান করার আগে প্রত্যেকের উচিত নিজের হৃদয় পরীক্ষা কর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কারণ য়ে অয়োগ্যভাবে এই রুটি খায় ও পানপাত্রে পান করে, সে যদি দেহের অর্থ কি তা না বোঝে তবে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দ্য পানীয় ঈশ্বরের বিচারদণ্ডেই পরিণত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সেই জন্য তোমাদের মধ্যে অনেকে আজ দুর্বল ও অসুস্থ, অনেকে মারাও পড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কিন্তু যদি নিজেদের ঠিক মতো পরীক্ষা করতাম, তাহলে ঈশ্বরকে আমাদের বিচার করতে হত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কিন্তু আমি চাই একথা তোমরা বোঝ য়ে প্রত্যেক পুরুষের মস্তক হচ্ছেন খ্রীষ্ট৷ স্ত্রীর মস্তক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কিন্তু যখন প্রভু আমাদের বিচার করেন, তিনি আমাদের শাসনও করেন, যাতে আমরা জগতের জন্য লোকদের সঙ্গ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চারপ্রাপ্ত না হ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তাই, আমার ভাই ও বোনেরা, তোমরা যখন খাওয়া-দাওয়া করার জন্য সমবেত হও, তখন একজন অন্য জনে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পেক্ষা করো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যদি কারোর খিদে পায়, তবে সে তার বাড়িতে খেয়ে নিক্৷ এইভাবে চল য়েন তোমরা একত্রিত হলে তোমাদের ওপ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ের দণ্ডাজ্ঞা না আসে; আর আমি যখন যাব তখন অন্য বিষয়গুলির সমাধান কর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বামী, আর খ্রীষ্টের মস্তক হলেন ঈশ্ব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যদি কোন পুরুষ তার মাথা ঢেকে রেখে প্রার্থনা করে অথবা ভাববাণী বলে তবে সে তার মাথার অসম্মান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কিন্তু য়ে স্ত্রীলোক মাথা না ঢেকে প্রার্থনা করে বা ভাববানী বলে, সে তার নিজের মাথার অপমান করে,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থা মোড়ানো স্ত্রীলোকের মত হয়ে পড়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2026-07-18T14:40:25Z</dcterms:created>
  <dcterms:modified xsi:type="dcterms:W3CDTF">2026-07-18T14:40:25Z</dcterms:modified>
  <dc:title>1 கொரிந்தியர்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