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ண்கலக் கதவுகளை உடைத்து, இருப்புத் தாழ்ப்பாள்களை முறித்து, அந்தகாரத்தில் இருக்கிற பொக்கிஷங்களையும், ஒளிப்பிடத்தில் இருக்கிற புதையல்களையும் உனக்குக் கொடுப்பேன்; நான் என் தாசனாகிய யாக்கோபினிமித்தமும், நான் தெரிந்துகொண்ட இஸ்ரவேலினிமித்தமும், நான் உன்னைப் பெயர்சொல்லி அழைத்து, நீ என்னை அறியாதிருந்தும் உனக்கு நாமம் தரித்த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ே கர்த்தர், வேறொருவரில்லை; என்னைத்தவிர தேவன் இ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ே கர்த்தர், வேறொருவரில்லை; என்னைத்தவிர தேவன் இ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த்தவிர ஒருவரும் இல்லையென்று சூரியன் உதிக்கிற திசையிலும், அது அஸ்தமிக்கிற திசையிலும் அறியப்படும்படிக்கு நீ என்னை அறியாதிருந்தும், நான் உனக்கு இடைக்கட்டு கட்டினேன்; நானே கர்த்தர், வேறொருவர் இ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த்தவிர ஒருவரும் இல்லையென்று சூரியன் உதிக்கிற திசையிலும், அது அஸ்தமிக்கிற திசையிலும் அறியப்படும்படிக்கு நீ என்னை அறியாதிருந்தும், நான் உனக்கு இடைக்கட்டு கட்டினேன்; நானே கர்த்தர், வேறொருவர் இ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ளியைப் படைத்து, இருளையும் உண்டாக்கினேன், சமாதானத்தைப் படைத்து தீங்கையும் உண்டாக்குகிறவர் நானே; கர்த்தராகிய நானே இவைகளையெல்லாம் செய்கிறவ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ஒளியைப் படைத்து, இருளையும் உண்டாக்கினேன், சமாதானத்தைப் படைத்து தீங்கையும் உண்டாக்குகிறவர் நானே; கர்த்தராகிய நானே இவைகளையெல்லாம் செய்கிறவ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னங்களே உயர இருந்து சொரியுங்கள்; ஆகாயமண்டலங்கள் நீதியைப்பொழியக்கடவது; பூமி திறவுண்டு, இரட்சிப்பின் கனியைத்தந்து, நீதியுங்கூட விளைவதாக; கர்த்தராகிய நான் இவைகளை உண்டாக்கு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னங்களே உயர இருந்து சொரியுங்கள்; ஆகாயமண்டலங்கள் நீதியைப்பொழியக்கடவது; பூமி திறவுண்டு, இரட்சிப்பின் கனியைத்தந்து, நீதியுங்கூட விளைவதாக; கர்த்தராகிய நான் இவைகளை உண்டாக்க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ானங்களே உயர இருந்து சொரியுங்கள்; ஆகாயமண்டலங்கள் நீதியைப்பொழியக்கடவது; பூமி திறவுண்டு, இரட்சிப்பின் கனியைத்தந்து, நீதியுங்கூட விளைவதாக; கர்த்தராகிய நான் இவைகளை உண்டாக்க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நான் அபிஷேகம்பண்ணின கோரேசுக்கு முன்பாக ஜாதிகளைக் கீழ்ப்படுத்தி, ராஜாக்களின் இடைக்கட்டுகளை அவிழ்க்கும்படிக்கும், அவனுக்கு முன்பாக வாசல்கள் பூட்டப்படாதிருக்க, கதவுகளைத் திறந்துவைக்கும்படிக்கும், அவனைப்பார்த்து, அவன் வலதுகையைப் பிடித்துக்கொண்டு, அவனுக்குச் சொல்ல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ண்ணோடுகளுக்கொத்த ஓடாயிருந்தும், தன்னை உருவாக்கினவரோடே வழக்காடுகிறவனுக்கு ஐயோ! களிமண் தன்னை உருவாக்கினவனை நோக்கி: என்ன செய்கிறாயென்று சொல்லத்தகுமோ? உன் கிரியையானது: அவருக்குக் கைகளில்லையென்று சொல்லலாம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ண்ணோடுகளுக்கொத்த ஓடாயிருந்தும், தன்னை உருவாக்கினவரோடே வழக்காடுகிறவனுக்கு ஐயோ! களிமண் தன்னை உருவாக்கினவனை நோக்கி: என்ன செய்கிறாயென்று சொல்லத்தகுமோ? உன் கிரியையானது: அவருக்குக் கைகளில்லையென்று சொல்லலாம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ோக்கி: ஏன் ஜநிப்பித்தாய் என்றும், தாயை நோக்கி: ஏன் பெற்றாய் என்றும் சொல்லுகிறவனுக்கு ஐயோ!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கப்பனை நோக்கி: ஏன் ஜநிப்பித்தாய் என்றும், தாயை நோக்கி: ஏன் பெற்றாய் என்றும் சொல்லுகிறவனுக்கு ஐயோ!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ின் பரிசுத்தரும͠அவனை உருவாக்கினவருமாகிய கர்த்தர் சொல்லுகிறதாவது: வருங்காரியங்களை என்னிடத்தில் கேளுங்கள்; என் பிள்ளைகளைக்குறித்தும், என் கரங்களின் கிரியைகளைக்குறித்தும் எனக்குக் கட்டளையிட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ின் பரிசுத்தரும͠அவனை உருவாக்கினவருமாகிய கர்த்தர் சொல்லுகிறதாவது: வருங்காரியங்களை என்னிடத்தில் கேளுங்கள்; என் பிள்ளைகளைக்குறித்தும், என் கரங்களின் கிரியைகளைக்குறித்தும் எனக்குக் கட்டளையிட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பூமியை உண்டுபண்ணி, நானே அதின்மேல் இருக்கிற மனுஷர்களைச் சிருஷ்டித்தேன்; என் கரங்கள் வானங்களை விரித்தன; அவைகளின் சர்வசேனையையும் நான் கட்டளையிட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பூமியை உண்டுபண்ணி, நானே அதின்மேல் இருக்கிற மனுஷர்களைச் சிருஷ்டித்தேன்; என் கரங்கள் வானங்களை விரித்தன; அவைகளின் சர்வசேனையையும் நான் கட்டளையிட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நீதியின்படி அவனை எழுப்பினேன்; அவன் வழிகளையெல்லாம் செவ்வைப்படுத்துவேன்; அவன் என் நகரத்தைக் கட்டி, சிறைப்பட்டுப்போன என்னுடையவர்களைக் கிரயமில்லாமலும் பரிதானமில்லாமலும் விடுதலையாக்குவான் என்று சேனைகளின்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நீதியின்படி அவனை எழுப்பினேன்; அவன் வழிகளையெல்லாம் செவ்வைப்படுத்துவேன்; அவன் என் நகரத்தைக் கட்டி, சிறைப்பட்டுப்போன என்னுடையவர்களைக் கிரயமில்லாமலும் பரிதானமில்லாமலும் விடுதலையாக்குவான் என்று சேனைகளின்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நான் அபிஷேகம்பண்ணின கோரேசுக்கு முன்பாக ஜாதிகளைக் கீழ்ப்படுத்தி, ராஜாக்களின் இடைக்கட்டுகளை அவிழ்க்கும்படிக்கும், அவனுக்கு முன்பாக வாசல்கள் பூட்டப்படாதிருக்க, கதவுகளைத் திறந்துவைக்கும்படிக்கும், அவனைப்பார்த்து, அவன் வலதுகையைப் பிடித்துக்கொண்டு, அவனுக்குச் சொல்ல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ன் சம்பாத்தியமும், எத்தியோப்பியாவின் வர்த்தகலாபமும், நெடிய ஆட்களாகிய சபேயரின் வர்த்தகலாபமும், உன்னிடத்திற்குத் தாண்டிவந்து, உன்னுடையதாகும்; அவர்கள் உன் பின்னே சென்று, விலங்கிடப்பட்டு நடந்துவந்து: உன்னுடனேமாத்திரம் தேவன் இருக்கிறார் என்றும், அவரையல்லாமல் வேறே தேவன் இல்லையென்றும் சொல்லி, உன்னைப்பணிந்துகொண்டு, உன்னை நோக்கி விண்ணப்பம்பண்ணுவார்கள் என்று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ன் சம்பாத்தியமும், எத்தியோப்பியாவின் வர்த்தகலாபமும், நெடிய ஆட்களாகிய சபேயரின் வர்த்தகலாபமும், உன்னிடத்திற்குத் தாண்டிவந்து, உன்னுடையதாகும்; அவர்கள் உன் பின்னே சென்று, விலங்கிடப்பட்டு நடந்துவந்து: உன்னுடனேமாத்திரம் தேவன் இருக்கிறார் என்றும், அவரையல்லாமல் வேறே தேவன் இல்லையென்றும் சொல்லி, உன்னைப்பணிந்துகொண்டு, உன்னை நோக்கி விண்ணப்பம்பண்ணுவார்கள் என்று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ன் சம்பாத்தியமும், எத்தியோப்பியாவின் வர்த்தகலாபமும், நெடிய ஆட்களாகிய சபேயரின் வர்த்தகலாபமும், உன்னிடத்திற்குத் தாண்டிவந்து, உன்னுடையதாகும்; அவர்கள் உன் பின்னே சென்று, விலங்கிடப்பட்டு நடந்துவந்து: உன்னுடனேமாத்திரம் தேவன் இருக்கிறார் என்றும், அவரையல்லாமல் வேறே தேவன் இல்லையென்றும் சொல்லி, உன்னைப்பணிந்துகொண்டு, உன்னை நோக்கி விண்ணப்பம்பண்ணுவார்கள் என்று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கிப்தின் சம்பாத்தியமும், எத்தியோப்பியாவின் வர்த்தகலாபமும், நெடிய ஆட்களாகிய சபேயரின் வர்த்தகலாபமும், உன்னிடத்திற்குத் தாண்டிவந்து, உன்னுடையதாகும்; அவர்கள் உன் பின்னே சென்று, விலங்கிடப்பட்டு நடந்துவந்து: உன்னுடனேமாத்திரம் தேவன் இருக்கிறார் என்றும், அவரையல்லாமல் வேறே தேவன் இல்லையென்றும் சொல்லி, உன்னைப்பணிந்துகொண்டு, உன்னை நோக்கி விண்ணப்பம்பண்ணுவார்கள் என்று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ஸ்ரவேலின் தேவனும் இரட்சகருமாகிய நீர் மெய்யாகவே உம்மை மறைத்துக்கொண்டிருக்கிற தேவனாயிருக்கிறீ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க்கிரகங்களை உண்டுபண்ணுகிற அனைவரும் வெட்கப்பட்டு இலச்சையடைந்து ஏகமாய்க் கலங்கிப்போ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விக்கிரகங்களை உண்டுபண்ணுகிற அனைவரும் வெட்கப்பட்டு இலச்சையடைந்து ஏகமாய்க் கலங்கிப்போ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ோ கர்த்தராலே நித்திய இரட்சிப்பினால் இரட்சிக்கப்படுவான்; நீங்கள் என்றென்றைக்குமுள்ள சதாகாலங்களிலும் வெட்கப்படாமலும் கலங்காமலும் இருப்ப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ோ கர்த்தராலே நித்திய இரட்சிப்பினால் இரட்சிக்கப்படுவான்; நீங்கள் என்றென்றைக்குமுள்ள சதாகாலங்களிலும் வெட்கப்படாமலும் கலங்காமலும் இருப்ப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னங்களைச் சிருஷ்டித்து பூமியையும் வெறுமையாயிருக்கச் சிருஷ்டியாமல் அதைக் குடியிருப்புக்காகச்செய்து படைத்து, அதை உருவேற்படுத்தின தேவனாகிய, கர்த்தர் சொல்லுகிறதாவது: நானே கர்த்தர், வேறொருவர் இ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ாகிய நான் அபிஷேகம்பண்ணின கோரேசுக்கு முன்பாக ஜாதிகளைக் கீழ்ப்படுத்தி, ராஜாக்களின் இடைக்கட்டுகளை அவிழ்க்கும்படிக்கும், அவனுக்கு முன்பாக வாசல்கள் பூட்டப்படாதிருக்க, கதவுகளைத் திறந்துவைக்கும்படிக்கும், அவனைப்பார்த்து, அவன் வலதுகையைப் பிடித்துக்கொண்டு, அவனுக்குச் சொல்லுகிறதாவது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னங்களைச் சிருஷ்டித்து பூமியையும் வெறுமையாயிருக்கச் சிருஷ்டியாமல் அதைக் குடியிருப்புக்காகச்செய்து படைத்து, அதை உருவேற்படுத்தின தேவனாகிய, கர்த்தர் சொல்லுகிறதாவது: நானே கர்த்தர், வேறொருவர் இ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ானங்களைச் சிருஷ்டித்து பூமியையும் வெறுமையாயிருக்கச் சிருஷ்டியாமல் அதைக் குடியிருப்புக்காகச்செய்து படைத்து, அதை உருவேற்படுத்தின தேவனாகிய, கர்த்தர் சொல்லுகிறதாவது: நானே கர்த்தர், வேறொருவர் இ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ந்தரங்கத்திலும் பூமியின் அந்தகாரமான இடத்திலும் பேசினதில்லை; விருதாவாக என்னைத் தேடுங்களென்று நான் யாக்கோபின் சந்ததிக்குச் சொன்னதுமில்லை; நான் நீதியைப்பேசி, யதார்த்தமானவைகளை அறிவிக்கிற கர்த்த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ந்தரங்கத்திலும் பூமியின் அந்தகாரமான இடத்திலும் பேசினதில்லை; விருதாவாக என்னைத் தேடுங்களென்று நான் யாக்கோபின் சந்ததிக்குச் சொன்னதுமில்லை; நான் நீதியைப்பேசி, யதார்த்தமானவைகளை அறிவிக்கிற கர்த்த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களினின்று தப்பினவர்களே, கூட்டங்கூடி வாருங்கள்; ஏகமாய்ச் சேருங்கள்; தங்கள் விக்கிரமாகிய மரத்தைச் சுமந்து, இரட்சிக்கமாட்டாத தேவனைத் தொழுதுகொள்ளுகிறவர்கள் அறிவில்லாதவ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களினின்று தப்பினவர்களே, கூட்டங்கூடி வாருங்கள்; ஏகமாய்ச் சேருங்கள்; தங்கள் விக்கிரமாகிய மரத்தைச் சுமந்து, இரட்சிக்கமாட்டாத தேவனைத் தொழுதுகொள்ளுகிறவர்கள் அறிவில்லாதவ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களினின்று தப்பினவர்களே, கூட்டங்கூடி வாருங்கள்; ஏகமாய்ச் சேருங்கள்; தங்கள் விக்கிரமாகிய மரத்தைச் சுமந்து, இரட்சிக்கமாட்டாத தேவனைத் தொழுதுகொள்ளுகிறவர்கள் அறிவில்லாதவ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தெரிவிக்கும்படி சேர்ந்து, ஏகமாய் யோசனைபண்ணுங்கள்; இதைப் பூர்வகாலமுதற்கொண்டு விளங்கப்பண்ணி அந்நாள்துவக்கி இதை அறிவித்தவர் யார்? கர்த்தராகிய நான் அல்லவோ? நீதிபரரும் இரட்சகருமாகிய என்னையல்லாமல் வேறே தேவன் இல்லை; என்னைத்தவிர வேறொருவரும் இ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தெரிவிக்கும்படி சேர்ந்து, ஏகமாய் யோசனைபண்ணுங்கள்; இதைப் பூர்வகாலமுதற்கொண்டு விளங்கப்பண்ணி அந்நாள்துவக்கி இதை அறிவித்தவர் யார்? கர்த்தராகிய நான் அல்லவோ? நீதிபரரும் இரட்சகருமாகிய என்னையல்லாமல் வேறே தேவன் இல்லை; என்னைத்தவிர வேறொருவரும் இ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தெரிவிக்கும்படி சேர்ந்து, ஏகமாய் யோசனைபண்ணுங்கள்; இதைப் பூர்வகாலமுதற்கொண்டு விளங்கப்பண்ணி அந்நாள்துவக்கி இதை அறிவித்தவர் யார்? கர்த்தராகிய நான் அல்லவோ? நீதிபரரும் இரட்சகருமாகிய என்னையல்லாமல் வேறே தேவன் இல்லை; என்னைத்தவிர வேறொருவரும் இ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க்கு முன்னே போய், கோணலானவைகளைச் செவ்வையாக்குவ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ின் எல்லையெங்குமுள்ளவர்களே, என்னை நோக்கிப்பாருங்கள்; அப்பொழுது இரட்சிக்கப்படுவீர்கள்; நானே தேவன், வேறொருவரும் இ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ூமியின் எல்லையெங்குமுள்ளவர்களே, என்னை நோக்கிப்பாருங்கள்; அப்பொழுது இரட்சிக்கப்படுவீர்கள்; நானே தேவன், வேறொருவரும் இ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ழங்கால் யாவும் எனக்கு முன்பாக முடங்கும், நாவு யாவும் என்னை முன்னிட்டு ஆணையிடும் என்று நான் என்னைக்கொண்டே ஆணையிட்டிருக்கிறேன்; இந்த நீதியான வார்த்தை என் வாயிலிருந்து புறப்பட்டது; இது மாறுவது இல்லையென்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ழங்கால் யாவும் எனக்கு முன்பாக முடங்கும், நாவு யாவும் என்னை முன்னிட்டு ஆணையிடும் என்று நான் என்னைக்கொண்டே ஆணையிட்டிருக்கிறேன்; இந்த நீதியான வார்த்தை என் வாயிலிருந்து புறப்பட்டது; இது மாறுவது இல்லையென்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டத்தில்மாத்திரம் நீதியும் வல்லமையுமுண்டென்று அவனவன் சொல்லி அவரிடத்தில் வந்து சேருவான்; அவருக்கு விரோதமாய் எரிச்சல்கொண்டிருக்கிற யாவரும் வெட்கப்படுவ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டத்தில்மாத்திரம் நீதியும் வல்லமையுமுண்டென்று அவனவன் சொல்லி அவரிடத்தில் வந்து சேருவான்; அவருக்கு விரோதமாய் எரிச்சல்கொண்டிருக்கிற யாவரும் வெட்கப்படுவ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ின் சந்ததியாகிய யாவரும் கர்த்தருக்குள் நீதிமான்களாக்கப்பட்டு மேன்மைபாராட்டு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க்கு முன்னே போய், கோணலானவைகளைச் செவ்வையாக்க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ைப் பெயர்சொல்லி அழைக்கிற இஸ்ரவேலின் தேவனாகிய கர்த்தர் நானே என்று நீ அறியும்படிக்க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னைப் பெயர்சொல்லி அழைக்கிற இஸ்ரவேலின் தேவனாகிய கர்த்தர் நானே என்று நீ அறியும்படிக்க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ெண்கலக் கதவுகளை உடைத்து, இருப்புத் தாழ்ப்பாள்களை முறித்து, அந்தகாரத்தில் இருக்கிற பொக்கிஷங்களையும், ஒளிப்பிடத்தில் இருக்கிற புதையல்களையும் உனக்குக் கொடுப்பேன்; நான் என் தாசனாகிய யாக்கோபினிமித்தமும், நான் தெரிந்துகொண்ட இஸ்ரவேலினிமித்தமும், நான் உன்னைப் பெயர்சொல்லி அழைத்து, நீ என்னை அறியாதிருந்தும் உனக்கு நாமம் தரித்த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rnamed you, though you have not know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am the LORD, and there is none else, there is no God beside me: I girded you, though you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known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at they may know from the rising of the sun, and from the west, that there is none beside me.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the LORD, and there is none el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form the light, and create darkness: I make peace, and create evil: I the LORD do all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Drop down, all of you heavens, from above, and let the skies pour down righteousness: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open, and let them bring forth salvation, and let righteousness spring up together; I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creat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us says the LORD to his anointed, to Cyrus, whose right hand I have held, to subdue n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oe unto him that strives with his Maker! Let the potsherd strive with the potsher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 Shall the clay say to him that fashions it, What make you? or your work, He has no hand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oe unto him that says unto his father, What brought forth you? or to the woman, What have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ught fo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us says the LORD, the Holy One of Israel, and his Maker, Ask me of things to come concern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ns, and concerning the work of my hands command all of you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have made the earth, and created man upon it: I, even my hands, have stretched o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s, and all their host have I comma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have raised him up in righteousness, and I will direct all his ways: he shall build my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hall let go my captives, not for price nor reward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him; and I will loose the loins of kings, to open before him the two leaved gates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us says the LORD, The labour of Egypt, and merchandise of Ethiopia and of the Sabeans,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ture, shall come over unto you, and they shall be yours: they shall come after you; in chai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hall come over, and they shall fall down unto you, they shall make supplication unto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Surely God is in you; and there is none else, there is n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Verily you are a God that hide yourself, O God of Israel, the Savi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shall be ashamed, and also confounded, all of them: they shall go to confusion tog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re makers of id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Israel shall be saved in the LORD with an everlasting salvation: all of you shall not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hamed nor confounded world without 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us says the LORD that created the heavens; God himself that formed the earth and made 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s shall not be shu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established it, he created it not in vain, he formed it to be inhabited: I am the LORD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none el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have not spoken in secret, in a dark place of the earth: I said not unto the seed of Jaco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k all of you me in vain: I the LORD speak righteousness, I declare things that are 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ssemble yourselves and come; draw near together, all of you that are escaped of the natio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no knowledge that set up the wood of their graven image, and pray unto a god that can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ell all of you, and bring them near; yea, let them take counsel together: who has declared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ancient time? who has told it from that time? have not I the LORD? and there is no God el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ide me; a just God and a Saviour; there is none besid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will go before you, and make the crooked places straight: I will break in pieces the gat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Look unto me, and be all of you saved, all the ends of the earth: for I am God, and ther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ne el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 have sworn by myself, the word is gone out of my mouth in righteousness, and shall not retur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unto me every knee shall bow, every tongue shall sw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Surely, shall one say, in the LORD have I righteousness and strength: even to him shall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; and all that are incensed against him shall b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n the LORD shall all the seed of Israel be justified, and shall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ass, and cut in two the bars of ir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will give you the treasures of darkness, and hidden riches of secret places, that you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that I, the LORD, which call you by your name, am the God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Jacob my servant's sake, and Israel mine elect, I have even called you by your name: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2026-06-10T10:09:34Z</dcterms:created>
  <dcterms:modified xsi:type="dcterms:W3CDTF">2026-06-10T10:09:34Z</dcterms:modified>
  <dc:title>ஏசாயா : 45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