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presProps" Target="presProps.xml"/>
  <Relationship Id="rId34" Type="http://schemas.openxmlformats.org/officeDocument/2006/relationships/viewProps" Target="viewProps.xml"/>
  <Relationship Id="rId3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ar me now therefore, O all of you children, and depart not from the words of my mouth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Remove your way far from her, and come not nigh the door of her house: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Lest you give yours honour unto others, and your years unto the cruel: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Lest strangers be filled with your wealth; and your labours be in the house of a stranger;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Lest strangers be filled with your wealth; and your labours be in the house of a stranger;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you mourn at the last, when your flesh and your body are consumed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say, How have I hated instruction, and my heart despised reproof;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ave not obeyed the voice of my teachers, nor inclined mine ear to them that instructed me!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ave not obeyed the voice of my teachers, nor inclined mine ear to them that instructed me!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 was almost in all evil in the midst of the congregation and assembly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y son, attend unto my wisdom, and bow yours ear to my understanding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Drink waters out of yours own cistern, and running waters out of yours own well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Let your fountains be dispersed abroad, and rivers of waters in the streets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Let them be only yours own, and not strangers' with you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Let your fountain be blessed: and rejoice with the wife of your youth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Let her be as the loving hind and pleasant roe; let her breasts satisfy you at all times; and be you ravished always with her love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Let her be as the loving hind and pleasant roe; let her breasts satisfy you at all times; and be you ravished always with her love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why will you, my son, be ravished with a strange woman, and embrace the bosom of a stranger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For the ways of man are before the eyes of the LORD, and he ponders all his activities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For the ways of man are before the eyes of the LORD, and he ponders all his activities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His own iniquities shall take the wicked himself, and he shall be held with the cords of his sins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at you may regard discretion, and that your lips may keep knowledge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He shall die without instruction; and in the greatness of his folly he shall go astray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the lips of a strange woman drop as an honeycomb, and her mouth is smoother than oil: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ut her end is bitter as wormwood, sharp as a two-edged sword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ut her end is bitter as wormwood, sharp as a two-edged sword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Her feet go down to death; her steps take hold on hell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Lest you should ponder the path of life, her ways are moveable, that you can not know them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Lest you should ponder the path of life, her ways are moveable, that you can not know them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923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தலால் பிள்ளைகளே இப்பொழுது எனக்குச் செவிகொடுங்கள்; என் வாயின் வசனங்களை விட்டு நீங்காதிருங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 வழியை அவளுக்குத் தூரப்படுத்து; அவளுடைய வீட்டின் வாசலைக்கிட்டிச் சேராத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ேர்ந்தால் உன் மேன்மையை அந்நியர்களுக்கும், உன் ஆயுசின் காலத்தைக் கொடூரருக்கும் கொடுத்துவிடுவாய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நியர் உன் செல்வத்தினால் திருப்தியடைவார்கள்; உன் பிரயாசத்தின்பலன் புறத்தியாருடைய வீட்ட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ேர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ுடிவிலே உன் மாம்சமும் உன் சரீரமும் உருவழியும்போது நீ துக்கித்த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ஐயோ, போதகத்தை நான் வெறுத்தேனே, கடிந்துகொள்ளுதலை என் மனம் அலட்சியம்பண்ணினத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போதகரின் சொல்லை நான் கேளாமலும், எனக்கு உபதேசம்பண்ணினவர்களுக்கு என் செவியைச் சாயாம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ோனேன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பைக்குள்ளும் சங்கத்துக்குள்ளும் கொஞ்சங்குறைய எல்லாத் தீமைக்குமுள்ளானேனே! என்று முறையிடுவாய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மகனே, என் ஞானத்தைக் கவனித்து, என் புத்திக்கு உன் செவியைச் சாய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ன் கிணற்றிலுள்ள தண்ணீரையும், உன் துரவில் ஊறுகிற ஜலத்தையும் பானம்பண்ண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ஊற்றுகள் வெளியிலும் உன் வாய்க்கால்கள் வீதிகளிலும் பாய்வதா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ைகள் அந்நியருக்கும் உரியவைகளாயிராமல், உனக்கே உரியவைகளாயிருப்பதா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 ஊற்றுக்கண் ஆசீர்வதிக்கப்படுவதாக; உன் இளவயதின் மனைவியோடே மகிழ்ந்திர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ளே நேசிக்கப்படத்தக்க பெண்மானும், அழகான வரையாடும் போலிருப்பாளாக; அவளுடைய ஸ்தனங்களே எப்பொழு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ைத் திருப்திசெய்வதாக; அவளுடைய நேசத்தால் நீ எப்பொழுதும் மயங்கியிருப்பாயா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மகனே, நீ பரஸ்திரீயின்மேல் மயங்கித் திரிந்து, அந்நிய ஸ்திரீயின் மார்பைத் தழுவவேண்டியதென்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னுஷனுடைய வழிகள் கர்த்தரின் கண்களுக்கு முன்பாக இருக்கிறது; அவனுடைய வழிகளெல்லாவற்றையும் அ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ீர்தூக்கிப்பார்க்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ுன்மார்க்கனை அவனுடைய அக்கிரமங்களே பிடித்துக்கொள்ளும்; தன் பாவக்கயிறுகளால் கட்டப்படு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நீ விவேகத்தைப்பேணிக்கொள்வாய், உன் உதடுகள் அறிவைக் காத்துக்கொள்ள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 புத்தியைக் கேளாததினால் மடிந்து, தன் மதிகேட்டின் மிகுதியினால் மயங்கிப்போ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ரஸ்திரீயின் உதடுகள் தேன்கூடுபோல் ஒழுகும்; அவள் வாய் எண்ணெயிலும் மிருதுவாயிரு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ள் செய்கையின் முடிவோ எட்டியைப்போலக் கசப்பும், இருபுறமுங் கருக்குள்ள பட்டயம்போ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ூர்மையுமாயிரு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ள் காலடிகள் மரணத்துக்கு இறங்கும்; அவள் நடைகள் பாதாளத்தைப் பற்றிப்போ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 ஜீவமார்க்கத்தைச் சிந்தித்துக்கொள்ளாதபடிக்கு, அவளுடைய நடைகள் மாறிமாறி விகாரப்படும்; அவைக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றியமுடியா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2026-07-18T12:00:33Z</dcterms:created>
  <dcterms:modified xsi:type="dcterms:W3CDTF">2026-07-18T12:00:33Z</dcterms:modified>
  <dc:title>நீதிமொழிகள்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