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ன் அடைக்கலப்பட்டணத்துக்கு ஓடிப்போனவன் ஆசாரியன் மரணமடையாததற்கு முன்னே தன் நாட்டிற்குத் திரும்பிவரும்படி நீங்கள் அவனுக்காக மீட்கும்பொருளை வாங்கக் கூடா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ன் அடைக்கலப்பட்டணத்துக்கு ஓடிப்போனவன் ஆசாரியன் மரணமடையாததற்கு முன்னே தன் நாட்டிற்குத் திரும்பிவரும்படி நீங்கள் அவனுக்காக மீட்கும்பொருளை வாங்கக் கூடா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ீங்கள் இருக்கும் தேசத்தைப் பரிசுத்தக் குலைச்சலாக்காதிருங்கள்; இரத்தம் தேசத்தைத் தீட்டுப்படுத்தும்; இரத்தம் சிந்தினவனுடைய இரத்தத்தினாலேயொழிய, வேறொன்றினாலும் தேசத்திலே சிந்துண்ட இரத்தத்திற்காகப் பாவநிவிர்த்திய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ீங்கள் இருக்கும் தேசத்தைப் பரிசுத்தக் குலைச்சலாக்காதிருங்கள்; இரத்தம் தேசத்தைத் தீட்டுப்படுத்தும்; இரத்தம் சிந்தினவனுடைய இரத்தத்தினாலேயொழிய, வேறொன்றினாலும் தேசத்திலே சிந்துண்ட இரத்தத்திற்காகப் பாவநிவிர்த்திய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ீங்கள் இருக்கும் தேசத்தைப் பரிசுத்தக் குலைச்சலாக்காதிருங்கள்; இரத்தம் தேசத்தைத் தீட்டுப்படுத்தும்; இரத்தம் சிந்தினவனுடைய இரத்தத்தினாலேயொழிய, வேறொன்றினாலும் தேசத்திலே சிந்துண்ட இரத்தத்திற்காகப் பாவநிவிர்த்திய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குடியிருக்கும் என் வாசஸ்தலமாகிய தேசத்தைத் தீட்டுப்படுத்தவேண்டாம்; கர்த்தராகிய நான் இஸ்ரவேல் புத்திரர் நடுவே வாசம்பண்ணுகிறேன் என்று சொல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ங்கள் குடியிருக்கும் என் வாசஸ்தலமாகிய தேசத்தைத் தீட்டுப்படுத்தவேண்டாம்; கர்த்தராகிய நான் இஸ்ரவேல் புத்திரர் நடுவே வாசம்பண்ணுகிறேன் என்று சொல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ரிகோவின் அருகே யோர்தானைச் சேர்ந்த மோவாபின் சமனான வெளிகளிலே கர்த்தர் மோசேயை நோக்கி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் தங்கள் காணியாட்சியாகிய சுதந்தரத்திலே லேவியருக்குக் குடியிருக்கும்படி பட்டணங்களைக் கொடுக்கவேண்டும் என்று அவர்களுக்குக் கட்டளையிடு; அந்தப் பட்டணங்களைச் சூழ்ந்திருக்கிற வெளிநிலங்களையும் லேவியருக்குக் கொடுக்கவேண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் தங்கள் காணியாட்சியாகிய சுதந்தரத்திலே லேவியருக்குக் குடியிருக்கும்படி பட்டணங்களைக் கொடுக்கவேண்டும் என்று அவர்களுக்குக் கட்டளையிடு; அந்தப் பட்டணங்களைச் சூழ்ந்திருக்கிற வெளிநிலங்களையும் லேவியருக்குக் கொடுக்க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ொலைசெய்தவன் பிரதான ஆசாரியன் மரணமடையுமட்டும் அடைக்கலப் பட்டணத்திலிருக்கவேண்டும்; பிரதான ஆசாரியன் மரணமடைந்தபின்பு, தன் சுதந்தரமான காணியாட்சிக்குத் திரும்பிப்போகலா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் தங்கள் காணியாட்சியாகிய சுதந்தரத்திலே லேவியருக்குக் குடியிருக்கும்படி பட்டணங்களைக் கொடுக்கவேண்டும் என்று அவர்களுக்குக் கட்டளையிடு; அந்தப் பட்டணங்களைச் சூழ்ந்திருக்கிற வெளிநிலங்களையும் லேவியருக்குக் கொடுக்கவேண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ட்டணங்கள் அவர்கள் குடியிருப்பதற்கும், அவைகளைச் சூழ்ந்த வெளிநிலங்கள் அவர்களுடைய ஆடுமாடுகளுக்கும், அவர்களுடைய ஆஸ்திகளுக்கும், அவர்களுடைய சகல மிருக ஜீவன்களுக்கும் குறிக்கப்படவேண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ட்டணங்கள் அவர்கள் குடியிருப்பதற்கும், அவைகளைச் சூழ்ந்த வெளிநிலங்கள் அவர்களுடைய ஆடுமாடுகளுக்கும், அவர்களுடைய ஆஸ்திகளுக்கும், அவர்களுடைய சகல மிருக ஜீவன்களுக்கும் குறிக்கப்படவேண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லேவியருக்குக் கொடுக்கும் பட்டணங்களைச் சூழ்ந்த வெளிநிலங்கள் பட்டணத்தின் மதில்தொடங்கி, வெளியிலே சுற்றிலும் ஆயிரமுழ தூரத்துக்கு எட்ட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லேவியருக்குக் கொடுக்கும் பட்டணங்களைச் சூழ்ந்த வெளிநிலங்கள் பட்டணத்தின் மதில்தொடங்கி, வெளியிலே சுற்றிலும் ஆயிரமுழ தூரத்துக்கு எட்ட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ட்டணம் மத்தியில் இருக்க, பட்டணத்தின் வெளிப்புறந்தொடங்கி, கிழக்கே இரண்டாயிரமுழமும், தெற்கே இரண்டாயிரமுழமும், மேற்கே இரண்டாயிரமுழமும், வடக்கே இரண்டாயிரமுழமும் அளந்துவிடக்கடவீர்கள்; இது அவர்கள் பட்டணங்களுக்கு வெளிநிலங்களாயிருப்பத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ட்டணம் மத்தியில் இருக்க, பட்டணத்தின் வெளிப்புறந்தொடங்கி, கிழக்கே இரண்டாயிரமுழமும், தெற்கே இரண்டாயிரமுழமும், மேற்கே இரண்டாயிரமுழமும், வடக்கே இரண்டாயிரமுழமும் அளந்துவிடக்கடவீர்கள்; இது அவர்கள் பட்டணங்களுக்கு வெளிநிலங்களாயிருப்பத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ட்டணம் மத்தியில் இருக்க, பட்டணத்தின் வெளிப்புறந்தொடங்கி, கிழக்கே இரண்டாயிரமுழமும், தெற்கே இரண்டாயிரமுழமும், மேற்கே இரண்டாயிரமுழமும், வடக்கே இரண்டாயிரமுழமும் அளந்துவிடக்கடவீர்கள்; இது அவர்கள் பட்டணங்களுக்கு வெளிநிலங்களாயிருப்பத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ட்டணம் மத்தியில் இருக்க, பட்டணத்தின் வெளிப்புறந்தொடங்கி, கிழக்கே இரண்டாயிரமுழமும், தெற்கே இரண்டாயிரமுழமும், மேற்கே இரண்டாயிரமுழமும், வடக்கே இரண்டாயிரமுழமும் அளந்துவிடக்கடவீர்கள்; இது அவர்கள் பட்டணங்களுக்கு வெளிநிலங்களாயிருப்பத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லேவியருக்குக் கொடுக்கும் பட்டணங்களில் அடைக்கலத்துக்காக ஆறு பட்டணங்கள் இருக்கவேண்டும்; கொலைசெய்தவன் அங்கே தப்பி ஓடிப்போகிறதற்கு அவைகளைக் குறிக்கக்கடவீர்கள்; அவைகளையல்லாமல், நாற்பத்திரண்டு பட்டணங்களை அவர்களுக்குக் கொடுக்க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ொலைசெய்தவன் பிரதான ஆசாரியன் மரணமடையுமட்டும் அடைக்கலப் பட்டணத்திலிருக்கவேண்டும்; பிரதான ஆசாரியன் மரணமடைந்தபின்பு, தன் சுதந்தரமான காணியாட்சிக்குத் திரும்பிப்போகலா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லேவியருக்குக் கொடுக்கும் பட்டணங்களில் அடைக்கலத்துக்காக ஆறு பட்டணங்கள் இருக்கவேண்டும்; கொலைசெய்தவன் அங்கே தப்பி ஓடிப்போகிறதற்கு அவைகளைக் குறிக்கக்கடவீர்கள்; அவைகளையல்லாமல், நாற்பத்திரண்டு பட்டணங்களை அவர்களுக்குக் கொடுக்க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லேவியருக்குக் கொடுக்கும் பட்டணங்களில் அடைக்கலத்துக்காக ஆறு பட்டணங்கள் இருக்கவேண்டும்; கொலைசெய்தவன் அங்கே தப்பி ஓடிப்போகிறதற்கு அவைகளைக் குறிக்கக்கடவீர்கள்; அவைகளையல்லாமல், நாற்பத்திரண்டு பட்டணங்களை அவர்களுக்குக் கொடுக்க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லேவியருக்குக் கொடுக்கவேண்டிய பட்டணங்களெல்லாம் நாற்பத்தெட்டுப் பட்டணங்களும் அவைகளைச் சூழ்ந்த வெளிநிலங்களும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லேவியருக்குக் கொடுக்கவேண்டிய பட்டணங்களெல்லாம் நாற்பத்தெட்டுப் பட்டணங்களும் அவைகளைச் சூழ்ந்த வெளிநிலங்களுமே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இஸ்ரவேல் புத்திரரின் சுதந்தரத்திலிருந்து அந்தப் பட்டணங்களைப்பிரித்துக் கொடுக்கும்போது, அதிகமுள்ளவர்களிடத்திலிருந்து அதிகமும், கொஞ்சமுள்ளவர்களிடத்திலிருந்து கொஞ்சமும் பிரித்துக்கொடுக்கவேண்டும்; அவரவர் சுதந்தரித்துக்கொண்ட சுதந்தரத்தின்படியே தங்கள் பட்டணங்களில் லேவியருக்குக் கொடுக்கக்கடவர்கள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இஸ்ரவேல் புத்திரரின் சுதந்தரத்திலிருந்து அந்தப் பட்டணங்களைப்பிரித்துக் கொடுக்கும்போது, அதிகமுள்ளவர்களிடத்திலிருந்து அதிகமும், கொஞ்சமுள்ளவர்களிடத்திலிருந்து கொஞ்சமும் பிரித்துக்கொடுக்கவேண்டும்; அவரவர் சுதந்தரித்துக்கொண்ட சுதந்தரத்தின்படியே தங்கள் பட்டணங்களில் லேவியருக்குக் கொடுக்கக்கடவர்கள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இஸ்ரவேல் புத்திரரின் சுதந்தரத்திலிருந்து அந்தப் பட்டணங்களைப்பிரித்துக் கொடுக்கும்போது, அதிகமுள்ளவர்களிடத்திலிருந்து அதிகமும், கொஞ்சமுள்ளவர்களிடத்திலிருந்து கொஞ்சமும் பிரித்துக்கொடுக்கவேண்டும்; அவரவர் சுதந்தரித்துக்கொண்ட சுதந்தரத்தின்படியே தங்கள் பட்டணங்களில் லேவியருக்குக் கொடுக்கக்கடவர்கள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இஸ்ரவேல் புத்திரரின் சுதந்தரத்திலிருந்து அந்தப் பட்டணங்களைப்பிரித்துக் கொடுக்கும்போது, அதிகமுள்ளவர்களிடத்திலிருந்து அதிகமும், கொஞ்சமுள்ளவர்களிடத்திலிருந்து கொஞ்சமும் பிரித்துக்கொடுக்கவேண்டும்; அவரவர் சுதந்தரித்துக்கொண்ட சுதந்தரத்தின்படியே தங்கள் பட்டணங்களில் லேவியருக்குக் கொடுக்கக்கடவர்கள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கர்த்தர் மோசேயை நோக்கி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ோடே சொல்லவேண்டியது என்னவென்றால்: நீங்கள் யோர்தானைக் கடந்து, கானான்தேசத்தில் பிரவேசிக்கும்போ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வைகள் உங்கள் வாசஸ்தலங்களிலெங்கும் உங்கள் தலைமுறைதோறும் உங்களுக்கு நியாயவிதிப் பிரமாணமாயிருக்கக்கடவ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ோடே சொல்லவேண்டியது என்னவென்றால்: நீங்கள் யோர்தானைக் கடந்து, கானான்தேசத்தில் பிரவேசிக்கும்போ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ைப்பிசகாய் ஒருவனைக் கொன்று போட்டவன் ஓடிப்போயிருக்கத்தக்க அடைக்கலப்பட்டணங்களாகச் சில பட்டணங்களைக் குறிக்கக்கடவ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ைப்பிசகாய் ஒருவனைக் கொன்று போட்டவன் ஓடிப்போயிருக்கத்தக்க அடைக்கலப்பட்டணங்களாகச் சில பட்டணங்களைக் குறிக்கக்கடவீ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ொலைசெய்தவன் நியாயசபையிலே நியாயம் விசாரிக்கப்படுமுன் சாகாமல், பழிவாங்குகிறவன் கைக்குத் தப்பிப்போயிருக்கும்படி, அவைகள் உங்களுக்கு அடைக்கலப்பட்டணங்களாய் இருக்கக்கடவ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ொலைசெய்தவன் நியாயசபையிலே நியாயம் விசாரிக்கப்படுமுன் சாகாமல், பழிவாங்குகிறவன் கைக்குத் தப்பிப்போயிருக்கும்படி, அவைகள் உங்களுக்கு அடைக்கலப்பட்டணங்களாய் இருக்கக்கடவ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கொடுக்கும் பட்டணங்களில் ஆறு பட்டணங்கள் அடைக்கலத்துக்காக இருக்கவேண்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ர்தானுக்கு இப்புறத்தில் மூன்று பட்டணங்களையும், கானான்தேசத்தில் மூன்று பட்டணங்களையும் கொடுக்கவேண்டும், அவைகள் அடைக்கலப்பட்டணங்களா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ர்தானுக்கு இப்புறத்தில் மூன்று பட்டணங்களையும், கானான்தேசத்தில் மூன்று பட்டணங்களையும் கொடுக்கவேண்டும், அவைகள் அடைக்கலப்பட்டணங்களா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ைப்பிசகாய் ஒருவனைக் கொன்றவன் எவனோ, அவன் அங்கே ஓடிப்போயிருக்கும்படிக்கு, அந்த ஆறு பட்டணங்களும் இஸ்ரவேல் புத்திரருக்கும் உங்கள் நடுவே இருக்கும் பரதேசிக்கும் அந்நியனுக்கும் அடைக்கலப்பட்டணங்களாய் இருக்கவேண்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ைப்பிசகாய் ஒருவனைக் கொன்றவன் எவனோ, அவன் அங்கே ஓடிப்போயிருக்கும்படிக்கு, அந்த ஆறு பட்டணங்களும் இஸ்ரவேல் புத்திரருக்கும் உங்கள் நடுவே இருக்கும் பரதேசிக்கும் அந்நியனுக்கும் அடைக்கலப்பட்டணங்களாய் இருக்கவேண்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வைகள் உங்கள் வாசஸ்தலங்களிலெங்கும் உங்கள் தலைமுறைதோறும் உங்களுக்கு நியாயவிதிப் பிரமாணமாயிருக்கக்கடவ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இருப்பு ஆயுதத்தினால் ஒருவனை வெட்டினதினால் அவன் செத்துப்போனால், வெட்டினவன் கொலைபாதகனாயிருக்கிறான்; கொலைபாதகன் கொலைசெய்யப்படவேண்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இருப்பு ஆயுதத்தினால் ஒருவனை வெட்டினதினால் அவன் செத்துப்போனால், வெட்டினவன் கொலைபாதகனாயிருக்கிறான்; கொலைபாதகன் கொலைசெய்யப்படவேண்ட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் ஒரு கல்லை எடுத்து, சாகத்தக்கதாக ஒருவன்மேல் எறிகிறதினாலே அவன் செத்துப்போனால், கல்லெறிந்தவன் கொலைபாதகனாயிருக்கிறான், அவன் கொலைசெய்யப்படவேண்ட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வன் ஒரு கல்லை எடுத்து, சாகத்தக்கதாக ஒருவன்மேல் எறிகிறதினாலே அவன் செத்துப்போனால், கல்லெறிந்தவன் கொலைபாதகனாயிருக்கிறான், அவன் கொலைசெய்யப்படவேண்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் தன் கையில் ஒரு மர ஆயுதத்தை எடுத்து, சாகத்தக்கதாக ஒருவனை அடித்ததினால் அவன் செத்துப்போனால், அடித்தவன் கொலைபாதகனாயிருக்கிறான்; கொலைபாதகன் கொலைசெய்யப்படவேண்ட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் தன் கையில் ஒரு மர ஆயுதத்தை எடுத்து, சாகத்தக்கதாக ஒருவனை அடித்ததினால் அவன் செத்துப்போனால், அடித்தவன் கொலைபாதகனாயிருக்கிறான்; கொலைபாதகன் கொலைசெய்யப்படவேண்ட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ழிவாங்கவேண்டியவனே கொலைபாதகனைக் கொல்லவேண்டும்; அவனைக் கண்டமாத்திரத்தில் அவனைக் கொன்றுபோடலா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ஒருவன் பகையினால் ஒருவனை விழத்தள்ளினதினாலாயினும், பதுங்கியிருந்து அவன் சாகத்தக்கதாய் அவன்மேல் ஏதாகிலும் எறிந்ததினாலாயினும்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ைப் பகைத்து, தன் கையினால் அடித்ததினாலாயினும், அவன் செத்துப்போனால், அடித்தவன் கொலைபாதகன்; அவன் கொலைசெய்யப்படவேண்டும் பழிவாங்குகிறவன் கொலைபாதகனைக் கண்டமாத்திரத்தில் கொன்றுபோடலா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ைப் பகைத்து, தன் கையினால் அடித்ததினாலாயினும், அவன் செத்துப்போனால், அடித்தவன் கொலைபாதகன்; அவன் கொலைசெய்யப்படவேண்டும் பழிவாங்குகிறவன் கொலைபாதகனைக் கண்டமாத்திரத்தில் கொன்றுபோடலா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வனாகிலும், ஒரு மனிதனைக் கொன்றுபோட்டால், அப்பொழுது சாட்சிகளுடைய வாக்குமூலத்தின்படியே அந்தக் கொலைபாதகனைக் கொலைசெய்யக்கடவர்கள்; ஒரே சாட்சியைக்கொண்டுமாத்திரம் ஒரு மனிதன் சாகும்படி தீர்ப்புச்செய்யலாகா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் பகையொன்றும் இல்லாமல் சடுதியில் ஒருவனைத் தள்ளி விழப்பண்ணினதினாலாயினும், பதுங்கியிராமல் யாதொரு ஆயுதத்தை அவன்மேல் பட எறிந்ததினாலாயினும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வன் பகையொன்றும் இல்லாமல் சடுதியில் ஒருவனைத் தள்ளி விழப்பண்ணினதினாலாயினும், பதுங்கியிராமல் யாதொரு ஆயுதத்தை அவன்மேல் பட எறிந்ததினாலாயினும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க்குப் பகைஞனாயிராமலும் அவனுக்குத் தீங்கு செய்ய நினையாமலுமிருக்கையில், ஒருவனைக் கொன்றுபோடத்தக்க ஒரு கல்லினால் அவனைக்காணாமல் எறிய, அது அவன்மேல் பட்டதினாலாயினும், அவன் செத்துப்போனால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க்குப் பகைஞனாயிராமலும் அவனுக்குத் தீங்கு செய்ய நினையாமலுமிருக்கையில், ஒருவனைக் கொன்றுபோடத்தக்க ஒரு கல்லினால் அவனைக்காணாமல் எறிய, அது அவன்மேல் பட்டதினாலாயினும், அவன் செத்துப்போனால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கொலைசெய்தவனையும் பழிவாங்குகிறவனையும் சபையார் இந்த நியாயப்படி விசாரித்து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கொலைசெய்தவனையும் பழிவாங்குகிறவனையும் சபையார் இந்த நியாயப்படி விசாரித்து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ொலைசெய்தவனைப் பழிவாங்குகிறவனுடைய கைக்குத் தப்புவித்து, அவன் ஓடிப்போயிருந்த அடைக்கலப்பட்டணத்துக்கு அவனைத் திரும்பப் போகும்படி செய்யக்கடவர்கள்; பரிசுத்த தைலத்தினால் அபிஷேகம் பெற்ற பிரதான ஆசாரியன் மரணமடையுமட்டும் அவன் அதிலே இருக்கக்கடவ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ொலைசெய்தவனைப் பழிவாங்குகிறவனுடைய கைக்குத் தப்புவித்து, அவன் ஓடிப்போயிருந்த அடைக்கலப்பட்டணத்துக்கு அவனைத் திரும்பப் போகும்படி செய்யக்கடவர்கள்; பரிசுத்த தைலத்தினால் அபிஷேகம் பெற்ற பிரதான ஆசாரியன் மரணமடையுமட்டும் அவன் அதிலே இருக்கக்கடவ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ொலைசெய்தவனைப் பழிவாங்குகிறவனுடைய கைக்குத் தப்புவித்து, அவன் ஓடிப்போயிருந்த அடைக்கலப்பட்டணத்துக்கு அவனைத் திரும்பப் போகும்படி செய்யக்கடவர்கள்; பரிசுத்த தைலத்தினால் அபிஷேகம் பெற்ற பிரதான ஆசாரியன் மரணமடையுமட்டும் அவன் அதிலே இருக்கக்கடவ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னாலும் கொலைசெய்தவன் தான் ஓடிப்போயிருக்கிற அடைக்கலப்பட்டணத்தின் எல்லையை விட்டு வெளிப்பட்டிருக்கும்போ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வனாகிலும், ஒரு மனிதனைக் கொன்றுபோட்டால், அப்பொழுது சாட்சிகளுடைய வாக்குமூலத்தின்படியே அந்தக் கொலைபாதகனைக் கொலைசெய்யக்கடவர்கள்; ஒரே சாட்சியைக்கொண்டுமாத்திரம் ஒரு மனிதன் சாகும்படி தீர்ப்புச்செய்யலாகாத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னாலும் கொலைசெய்தவன் தான் ஓடிப்போயிருக்கிற அடைக்கலப்பட்டணத்தின் எல்லையை விட்டு வெளிப்பட்டிருக்கும்போது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ழிவாங்குகிறவன் கொலை செய்தவனை அடைக்கலப்பட்டணத்துக்கு வெளியே கண்டுபிடித்துக் கொன்றுபோட்டால், அவன்மேல் இரத்தப்பழி இல்லை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ழிவாங்குகிறவன் கொலை செய்தவனை அடைக்கலப்பட்டணத்துக்கு வெளியே கண்டுபிடித்துக் கொன்றுபோட்டால், அவன்மேல் இரத்தப்பழி இ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ாகிறதற்கேற்ற குற்றஞ்சுமந்த கொலைபாதகனுடைய ஜீவனுக்காக நீங்கள் மீட்கும்பொருளை வாங்கக் கூடாது; அவன் தப்பாமல் கொலைசெய்யப்பட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ாகிறதற்கேற்ற குற்றஞ்சுமந்த கொலைபாதகனுடைய ஜீவனுக்காக நீங்கள் மீட்கும்பொருளை வாங்கக் கூடாது; அவன் தப்பாமல் கொலைசெய்யப்படவேண்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all of you shall take no satisfaction for him that is fled to the city of his refuge,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should come again to dwell in the land, until the death of the prie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So all of you shall not pollute the land wherein all of you are: for blood it defiles the lan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land cannot be cleansed of the blood that is shed therein, but by the blood of him that sh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Defile not therefore the land which all of you shall inhabit, wherein I dwell: for I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well among the children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 in the plains of Moab by Jordan near Jericho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Command the children of Israel, that they give unto the Levites of the inheritance of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ossession cities to dwell in; and all of you shall give also unto the Levites suburbs f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Because he should have remained in the city of his refuge until the death of the high pries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ties round about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cities shall they have to dwell in; and the suburbs of them shall be for their cattl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for their goods, and for all their beas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suburbs of the cities, which all of you shall give unto the Levites, shall reach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ll of the city and outward a thousand cubits round ab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ll of you shall measure from without the city on the east side two thousand cubits, and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outh side two thousand cubits, and on the west side two thousand cubits, and on the north sid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wo thousand cubits; and the city shall be in the midst: this shall be to them the suburbs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among the cities which all of you shall give unto the Levites there shall be six cities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t after the death of the high priest the slayer shall return into the land of his possess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fuge, which all of you shall appoint for the murderer, that he may flee thither: and to them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shall add forty and two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So all the cities which all of you shall give to the Levites shall be forty and eight citi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shall all of you give with their suburb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cities which all of you shall give shall be of the possession of the children of Israel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them that have many all of you shall give many; but from them that have few all of you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ve few: every one shall give of his cities unto the Levites according to his inheritance which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heri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LORD spoke unto Mose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peak unto the children of Israel, and say unto them, When all of you be come over Jordan i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So these things shall be for a statute of judgment unto you throughout your generations in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and of Canaa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n all of you shall appoint you cities to be cities of refuge for you; that the slayer m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ee thither, which kills any person at unexpected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they shall be unto you cities for refuge from the avenger; that the murderer die not, unti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stand before the congregation in judgm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of these cities which all of you shall give six cities shall all of you have for refug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ll of you shall give three cities on this side Jordan, and three cities shall all of you gi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land of Canaan, which shall be cities of refug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se six cities shall be a refuge, both for the children of Israel, and for the stranger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e sojourner among them: that every one that kills any person unexpectedly may flee thi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dwell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if he strike him with an instrument of iron, so that he die, he is a murderer: the murder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surely be put to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if he strike him with throwing a stone, wherewith he may die, and he die, he is a murdere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murderer shall surely be put to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Or if he strike him with an hand weapon of wood, wherewith he may die, and he die, he is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rderer: the murderer shall surely be put to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 revenger of blood himself shall slay the murderer: when he meet him, he shall slay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But if he thrust him of hatred, or hurl at him by laying of wait, that he di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Or in enmity strike him with his hand, that he die: he that stroke him shall surely be put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ath; for he is a murderer: the revenger of blood shall slay the murderer, when he meet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Whoso kills any person, the murderer shall be put to death by the mouth of witnesses: but 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if he thrust him suddenly without enmity, or have cast upon him any thing without laying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i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Or with any stone, wherewith a man may die, seeing him not, and cast it upon him, that he di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was not his enemy, neither sought his har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n the congregation shall judge between the slayer and the revenger of blood according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se judgment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the congregation shall deliver the slayer out of the hand of the revenger of blood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gregation shall restore him to the city of his refuge, where he was fled: and he shall abid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unto the death of the high priest, which was anointed with the holy o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But if the slayer shall at any time come without the border of the city of his refuge, where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ness shall not testify against any person to cause him to di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fle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he revenger of blood find him without the borders of the city of his refuge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venger of blood kill the slayer; he shall not be guilty of bloo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Moreover all of you shall take no satisfaction for the life of a murderer, which is guilty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ath: but he shall be surely put to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2026-09-04T19:53:19Z</dcterms:created>
  <dcterms:modified xsi:type="dcterms:W3CDTF">2026-09-04T19:53:19Z</dcterms:modified>
  <dc:title>Numbers : 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