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ொள்ளைக்காரர் வனாந்தரத்திலுள்ள எல்லா உயர்நிலங்களின்மேலும் வருகிறார்கள்; கர்த்தருடைய பட்டயம் தேசத்தின் ஒருமுனைதொடங்கித் தேசத்தின் மறுமுனைமட்டும் பட்சித்துக்கொண்டிருக்கும்; மாம்சமாகிய ஒன்றுக்கும் சமாதானம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ொள்ளைக்காரர் வனாந்தரத்திலுள்ள எல்லா உயர்நிலங்களின்மேலும் வருகிறார்கள்; கர்த்தருடைய பட்டயம் தேசத்தின் ஒருமுனைதொடங்கித் தேசத்தின் மறுமுனைமட்டும் பட்சித்துக்கொண்டிருக்கும்; மாம்சமாகிய ஒன்றுக்கும் சமாதானம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துமையை விதைத்தார்கள், முள்ளுகளை அறுப்பார்கள்; பிரயாசப்படுவார்கள், பிரயோஜனமடையார்கள்; கர்த்தருடைய உக்கிரகோபத்தினால் உங்களுக்கு வரும்பலனைக்குறித்து வெட்கப்பட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துமையை விதைத்தார்கள், முள்ளுகளை அறுப்பார்கள்; பிரயாசப்படுவார்கள், பிரயோஜனமடையார்கள்; கர்த்தருடைய உக்கிரகோபத்தினால் உங்களுக்கு வரும்பலனைக்குறித்து வெட்கப்பட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 நான் என் ஜனமாகிய இஸ்ரவேலுக்குக் காணியாட்சியாகக்கொடுத்த என் சுதந்தரத்தைத் தொடுகிற துஷ்டரான அயலார் அனைவரையும் தங்கள் தேசத்தில் இராதபடிக்குப் பிடுங்கிப்போடுவேன் என்று, கர்த்தர் அவர்களைக்குறித்துச் சொல்லுகிறார்; யூதா வம்சத்தாரையும் அவர்கள் நடுவில் இராதபடிக்குப் பிடுங்கிப்போட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 நான் என் ஜனமாகிய இஸ்ரவேலுக்குக் காணியாட்சியாகக்கொடுத்த என் சுதந்தரத்தைத் தொடுகிற துஷ்டரான அயலார் அனைவரையும் தங்கள் தேசத்தில் இராதபடிக்குப் பிடுங்கிப்போடுவேன் என்று, கர்த்தர் அவர்களைக்குறித்துச் சொல்லுகிறார்; யூதா வம்சத்தாரையும் அவர்கள் நடுவில் இராதபடிக்குப் பிடுங்கிப்போட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 நான் என் ஜனமாகிய இஸ்ரவேலுக்குக் காணியாட்சியாகக்கொடுத்த என் சுதந்தரத்தைத் தொடுகிற துஷ்டரான அயலார் அனைவரையும் தங்கள் தேசத்தில் இராதபடிக்குப் பிடுங்கிப்போடுவேன் என்று, கர்த்தர் அவர்களைக்குறித்துச் சொல்லுகிறார்; யூதா வம்சத்தாரையும் அவர்கள் நடுவில் இராதபடிக்குப் பிடுங்கிப்போட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 நான் பிடுங்கிப்போட்டபிற்பாடு, நான் திரும்பவும் அவர்கள்மேல் இரங்கி, அவர்களைத் தங்கள் தங்கள் சுதந்தரத்துக்கும் தங்கள் தங்கள் பூமிக்கும் திரும்பப்பண்ண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 நான் பிடுங்கிப்போட்டபிற்பாடு, நான் திரும்பவும் அவர்கள்மேல் இரங்கி, அவர்களைத் தங்கள் தங்கள் சுதந்தரத்துக்கும் தங்கள் தங்கள் பூமிக்கும் திரும்பப்பண்ண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ுறம் அவர்கள் என் ஜனத்துக்குப் பாகாலின்மேல் ஆணையிடக் கற்றுக்கொடுத்ததுபோல, கர்த்தருடைய ஜீவனைக்கொண்டு என்று சொல்லி, என் நாமத்தின்மேல் ஆணையிடும்படி என் ஜனத்தின் வழிகளை நன்றாய்க் கற்றுக்கொண்டால், அவர்கள் என் ஜனத்தின் நடுவிலே ஊன்றக்கட்டப்பட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ுதந்தரம் காட்டிலுள்ள சிங்கத்தைப்போல எனக்காயிற்று: அது எனக்கு விரோதமாய் கெர்ச்சிக்கிறது; ஆதலால் அதை வெறுக்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ுறம் அவர்கள் என் ஜனத்துக்குப் பாகாலின்மேல் ஆணையிடக் கற்றுக்கொடுத்ததுபோல, கர்த்தருடைய ஜீவனைக்கொண்டு என்று சொல்லி, என் நாமத்தின்மேல் ஆணையிடும்படி என் ஜனத்தின் வழிகளை நன்றாய்க் கற்றுக்கொண்டால், அவர்கள் என் ஜனத்தின் நடுவிலே ஊன்றக்கட்டப்பட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ுறம் அவர்கள் என் ஜனத்துக்குப் பாகாலின்மேல் ஆணையிடக் கற்றுக்கொடுத்ததுபோல, கர்த்தருடைய ஜீவனைக்கொண்டு என்று சொல்லி, என் நாமத்தின்மேல் ஆணையிடும்படி என் ஜனத்தின் வழிகளை நன்றாய்க் கற்றுக்கொண்டால், அவர்கள் என் ஜனத்தின் நடுவிலே ஊன்றக்கட்டப்பட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ேளார்களேயாகில், நான் அப்படிப்பட்ட ஜாதியை வேரோடே பிடுங்கிப்போட்டு அழித்துவிடுவேன்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ேளார்களேயாகில், நான் அப்படிப்பட்ட ஜாதியை வேரோடே பிடுங்கிப்போட்டு அழித்துவிடுவேன்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 உம்மோடே நான் வழக்காடப்போனால், தேவரீர் நீதியுள்ளவராமே; ஆகிலும் உம்முடைய நியாயங்களைக் குறித்து உம்மோடே நான் பேசும்படி வேண்டுகிறேன்; ஆகாதவர்களின் வழி வாய்க்கிறதென்ன? துரோகஞ்செய்துவருகிற அனைவரும் சுகித்திருக்கிறதென்ன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 உம்மோடே நான் வழக்காடப்போனால், தேவரீர் நீதியுள்ளவராமே; ஆகிலும் உம்முடைய நியாயங்களைக் குறித்து உம்மோடே நான் பேசும்படி வேண்டுகிறேன்; ஆகாதவர்களின் வழி வாய்க்கிறதென்ன? துரோகஞ்செய்துவருகிற அனைவரும் சுகித்திருக்கிறதெ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 உம்மோடே நான் வழக்காடப்போனால், தேவரீர் நீதியுள்ளவராமே; ஆகிலும் உம்முடைய நியாயங்களைக் குறித்து உம்மோடே நான் பேசும்படி வேண்டுகிறேன்; ஆகாதவர்களின் வழி வாய்க்கிறதென்ன? துரோகஞ்செய்துவருகிற அனைவரும் சுகித்திருக்கிறதென்ன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அவர்களை நாட்டினீர், வேர்பற்றித் தேறிப்போனார்கள், கனியும் கொடுக்கிறார்கள்; நீர் அவர்கள் வாய்க்குச் சமீபமும், அவர்கள் உள்ளிந்திரியங்களுக்கோ தூரமுமாயிருக்கிற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அவர்களை நாட்டினீர், வேர்பற்றித் தேறிப்போனார்கள், கனியும் கொடுக்கிறார்கள்; நீர் அவர்கள் வாய்க்குச் சமீபமும், அவர்கள் உள்ளிந்திரியங்களுக்கோ தூரமுமாயிருக்கிற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ீர் என்னை அறிந்திருக்கிறீர், என்னைக் காண்கிறீர்; என் இருதயம் உமக்கு முன்பாக எப்படிப்பட்டதென்று சோதித்து அறிகிறீர்; அடிக்கப்படும் ஆடுகளைப்போல அவர்களைப் பிடுங்கிப்போட்டு கொலைநாளுக்கு அவர்களை நியம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ுதந்தரம் காட்டிலுள்ள சிங்கத்தைப்போல எனக்காயிற்று: அது எனக்கு விரோதமாய் கெர்ச்சிக்கிறது; ஆதலால் அதை வெறுக்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ீர் என்னை அறிந்திருக்கிறீர், என்னைக் காண்கிறீர்; என் இருதயம் உமக்கு முன்பாக எப்படிப்பட்டதென்று சோதித்து அறிகிறீர்; அடிக்கப்படும் ஆடுகளைப்போல அவர்களைப் பிடுங்கிப்போட்டு கொலைநாளுக்கு அவர்களை நியமிய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ீர் என்னை அறிந்திருக்கிறீர், என்னைக் காண்கிறீர்; என் இருதயம் உமக்கு முன்பாக எப்படிப்பட்டதென்று சோதித்து அறிகிறீர்; அடிக்கப்படும் ஆடுகளைப்போல அவர்களைப் பிடுங்கிப்போட்டு கொலைநாளுக்கு அவர்களை நியமி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ந்தமட்டும் தேசம் புலம்பி, எல்லா வெளியின் புல்லும் வாடி, அதின் குடிகளுடைய பொல்லாப்பினிமித்தம் மிருகங்களும் பறவைகளும் அழியவேண்டும்! எங்கள் முடிவை அவன் காண்பதில்லையென்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ந்தமட்டும் தேசம் புலம்பி, எல்லா வெளியின் புல்லும் வாடி, அதின் குடிகளுடைய பொல்லாப்பினிமித்தம் மிருகங்களும் பறவைகளும் அழியவேண்டும்! எங்கள் முடிவை அவன் காண்பதில்லையென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ாலாட்களோடே ஓடும்போதே உன்னை இளைக்கப்பண்ணினார்களானால், குதிரைகளோடே எப்படிச் சேர்ந்து ஓடுவாய்? சமாதானமுள்ள தேசத்திலேயே நீ அடைக்கலம் தேடினால், யோர்தான் பிரவாகித்து வரும்போது நீ என்னசெய்வாய்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ாலாட்களோடே ஓடும்போதே உன்னை இளைக்கப்பண்ணினார்களானால், குதிரைகளோடே எப்படிச் சேர்ந்து ஓடுவாய்? சமாதானமுள்ள தேசத்திலேயே நீ அடைக்கலம் தேடினால், யோர்தான் பிரவாகித்து வரும்போது நீ என்னசெய்வாய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சகோதரரும், உன் தகப்பன்வம்சத்தாரும் உனக்கு துரோகம்பண்ணி, அவர்களும் உன்னைப் பின்தொடர்ந்து மிகவும் ஆரவாரம்பண்ணினார்கள்; அவர்கள் உன்னோடே இனிய வார்த்தைகளைப் பேசினாலும் அவர்களை நம்பவேண்டா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சகோதரரும், உன் தகப்பன்வம்சத்தாரும் உனக்கு துரோகம்பண்ணி, அவர்களும் உன்னைப் பின்தொடர்ந்து மிகவும் ஆரவாரம்பண்ணினார்கள்; அவர்கள் உன்னோடே இனிய வார்த்தைகளைப் பேசினாலும் அவர்களை நம்பவேண்டா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என் வீட்டை விட்டுவிட்டேன், என் சுதந்தரத்தை நெகிழவிட்டேன்; என் ஆத்துமா நேசித்தவளை அவனுடைய சத்துருவின் கையிலே ஒப்புக்கொடுத்த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என் வீட்டை விட்டுவிட்டேன், என் சுதந்தரத்தை நெகிழவிட்டேன்; என் ஆத்துமா நேசித்தவளை அவனுடைய சத்துருவின் கையிலே ஒப்புக்கொடுத்த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சுதந்தரம் பலவருணமான பட்சியைப்போல எனக்காயிற்று; ஆகையால், பட்சிகள் அதைச் சுற்றிலும் வருவதாக; வெளியில் சகல ஜீவன்களே அதைப் பட்சிக்கும்படி கூடிவா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சுதந்தரம் பலவருணமான பட்சியைப்போல எனக்காயிற்று; ஆகையால், பட்சிகள் அதைச் சுற்றிலும் வருவதாக; வெளியில் சகல ஜீவன்களே அதைப் பட்சிக்கும்படி கூடிவார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மேய்ப்பர்கள் என் திராட்சத்தோட்டத்தை அழித்து, என் பங்கைக் காலால் மிதித்து என் பிரியமான பங்கைப் பாழான வனாந்தரமாக்க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மேய்ப்பர்கள் என் திராட்சத்தோட்டத்தை அழித்து, என் பங்கைக் காலால் மிதித்து என் பிரியமான பங்கைப் பாழான வனாந்தரமாக்க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ப் பாழாக்கிவிட்டார்கள்; பாழாய்க் கிடக்கிற அது என்னை நோக்கிப் புலம்புகிறது; தேசமெல்லாம் பாழாயிற்று; ஒருவனும் அதை மனதிலே வைக்கிற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ப் பாழாக்கிவிட்டார்கள்; பாழாய்க் கிடக்கிற அது என்னை நோக்கிப் புலம்புகிறது; தேசமெல்லாம் பாழாயிற்று; ஒருவனும் அதை மனதிலே வைக்கிற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5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വിനാശകന്മാർ മരുഭൂമിയിലെ മൊട്ടക്കുന്നിന്മേലൊക്കെയും വന്നിരിക്കുന്നു; യഹോവയുടെ വാൾ ദേശത്തെ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്റം മുതൽ മറ്റേ അറ്റംവരെ തിന്നുകളയുന്നു; ഒരു ജഡത്തിന്നും സമാധാനം ഇ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ർ കോതമ്പു വിതെച്ചു മുള്ളു കൊയ്തു; അവർ പ്രായസപ്പെട്ടു ഒരു ഫലവും ഉണ്ടായില്ല;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ഗ്രകോപംനിമിത്തം അവർ തങ്ങളുടെ വിളവിനെക്കുറിച്ചു ലജ്ജ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എന്റെ ജനമായ യിസ്രായേലിന്നു കൊടുത്തിരിക്കുന്ന അവകാശത്തെ തൊടുന്ന ദുഷ്ടന്മാരായ എന്റെ എല്ല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ൽക്കാരെയും കുറിച്ചു യഹോവ ഇപ്രകാരം അരുളിച്ചെയ്യുന്നു: ഞാൻ അവരെ അവരുടെ ദേശത്തുനിന്നു പറിച്ചുകളയ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ാഗൃഹത്തെ ഞാൻ അവരുടെ ഇടയിൽനിന്നു പറ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രെ പറിച്ചുകളഞ്ഞ ശേഷം ഞാൻ വീണ്ടും അവരോടു കരുണ കാണിച്ചു ഓരോരുത്തനെ അവനവന്റെ അവകാശത്തിലേ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ിലേക്കും തിരിച്ചു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ർ എന്റെ ജനത്തെ ബാലിന്റെ നാമത്തിൽ സത്യം ചെയ്‍വാൻ പഠിപ്പിച്ചതുപോലെ, യഹോയാണ എന്നു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റെ അവകാശം എനിക്കു കാട്ടിലെ സിംഹംപോലെ ആയിരിക്കുന്നു; അതു എന്റെ നേരെ നാദം കേൾപ്പ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മത്തിൽ സത്യം ചെയ്‍വാൻ തക്കവണ്ണം എന്റെ ജനത്തിന്റെ നടവടികളെ താല്പര്യത്തോടെ പഠിക്കുമെങ്കിൽ അവർ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ിന്റെ മദ്ധ്യേ അഭിവൃദ്ധി പ്രാ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വർ കേട്ടനുസരിക്കുന്നില്ലെങ്കിലോ, ഞാൻ ആ ജാതിയെ പറിച്ചു നശിപ്പിച്ചുകളയും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ഹോവേ ഞാൻ നിന്നോടു വാദിച്ചാൽ നീ നീതിമാനായിരിക്കും; എങ്കിലും ന്യായങ്ങളെക്കുറിച്ചു ഞാൻ നി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പ്പാൻ തുനിയുന്നു; ദുഷ്ടന്മാരുടെ വഴി ശുഭമായിരിപ്പാൻ സംഗതി എന്തു? ദ്രോഹ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ക്കുന്നവരൊക്കെയും നിർഭയന്മാരായിരിക്കുന്നതെ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ീ അവരെ നട്ടു അവർ വേരൂന്നി വളർന്നു ഫലം കായിക്കുന്നു; അവരുടെ വായിൽ നീ സമീപസ്ഥനായും അന്തരംഗ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ൂരസ്ഥനായും ഇ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എന്നാൽ യഹോവേ, എന്നെ നീ അറിയുന്നു; നീ എന്നെ കണ്ടു നിന്റെ സന്നിധിയിൽ എന്റെ ഹൃദയ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കൊണ്ടു ഞാൻ അതിനെ വെറു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ോധനചെയ്യുന്നു; അറുപ്പാനുള്ള ആടുകളെപ്പോലെ അവരെ വലിച്ചിഴെക്കേണമേ; കുലദിവസത്തിന്നായി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റുതിര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ദേശം ദുഃഖിക്കുന്നതും നിലത്തിലെ സസ്യമൊക്കെയും വാടുന്നതും എത്രത്തോളം? നിവാസികളുടെ ദുഷ്ടതനിമിത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ൃഗങ്ങളും പക്ഷികളും നശിച്ചുപോകുന്നു; ഇവൻ ഞങ്ങളുടെ അന്ത്യാവസ്ഥ കാണുകയില്ല എന്നു അവർ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കാലാളുകളോടുകൂടെ ഓടീട്ടു നീ ക്ഷീണിച്ചുപോയാൽ, കുതിരകളോടു എങ്ങനെ മത്സരിച്ചോടും? സമാധാനമ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ു നീ നിർഭയനായിരിക്കുന്നു; എന്നാൽ യോർദ്ദാന്റെ വൻ കാട്ടിൽ നീ എന്തു ചെയ്യു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നിന്റെ സഹോദരന്മാരും പിതൃഭവനവും നിന്നോടു ദ്രോഹം ചെയ്തിരിക്കുന്നു, അവരുംകൂടെ നിന്റെ പിന്ന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ർപ്പുവിളിക്കുന്നു; അവർ നിന്നോടു ചക്കരവാക്കു പറഞ്ഞാലും അവരെ വിശ്വസ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ഞാൻ എന്റെ ആലയത്തെ ഉപേക്ഷിച്ചു, എന്റെ അവകാശത്തെ ത്യജിച്ചു, എന്റെ പ്രാണപ്രിയയെ ശത്രുക്കളുടെ കയ്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ഏല്പിച്ചുകളഞ്ഞ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എന്റെ അവകാശം എനിക്കു പുള്ളിക്കഴുകനെപ്പോലെയോ? കഴുകന്മാർ അതിനെ ചുറ്റിയിരിക്കുന്നുവോ?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ല്ലാ കാട്ടുമൃഗങ്ങളെയും കൂട്ടിക്കൊണ്ടു തിന്മാൻ വര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നേകം ഇടയന്മാർ എന്റെ മുന്തിരിത്തോട്ടം നശിപ്പിക്കയും എന്റെ ഓഹരിയെ ചവിട്ടിക്കളകയു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ോഹരമായ ഓഹരിയെ ശൂന്യമരുഭൂമിയാക്കുകയും ചെയ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ർ അതിനെ ശൂന്യമാക്കിയിരിക്കുന്നു; ശൂന്യമായിത്തീർന്നതിനാൽ അതു എന്നോടു സങ്കടം പറയുന്നു;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്രദ്ധവെക്കായ്കയാൽ ദേശം ഒക്കെയും ശൂന്യമായ്പോ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2026-06-16T11:19:40Z</dcterms:created>
  <dcterms:modified xsi:type="dcterms:W3CDTF">2026-06-16T11:19:40Z</dcterms:modified>
  <dc:title>எரேமியா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