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ாலாட்களோடே ஓடும்போதே உன்னை இளைக்கப்பண்ணினார்களானால், குதிரைகளோடே எப்படிச் சேர்ந்து ஓடுவாய்? சமாதானமுள்ள தேசத்திலேயே நீ அடைக்கலம் தேடினால், யோர்தான் பிரவாகித்து வரும்போது நீ என்னசெய்வாய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ாலாட்களோடே ஓடும்போதே உன்னை இளைக்கப்பண்ணினார்களானால், குதிரைகளோடே எப்படிச் சேர்ந்து ஓடுவாய்? சமாதானமுள்ள தேசத்திலேயே நீ அடைக்கலம் தேடினால், யோர்தான் பிரவாகித்து வரும்போது நீ என்னசெய்வாய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சகோதரரும், உன் தகப்பன்வம்சத்தாரும் உனக்கு துரோகம்பண்ணி, அவர்களும் உன்னைப் பின்தொடர்ந்து மிகவும் ஆரவாரம்பண்ணினார்கள்; அவர்கள் உன்னோடே இனிய வார்த்தைகளைப் பேசினாலும் அவர்களை நம்ப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சகோதரரும், உன் தகப்பன்வம்சத்தாரும் உனக்கு துரோகம்பண்ணி, அவர்களும் உன்னைப் பின்தொடர்ந்து மிகவும் ஆரவாரம்பண்ணினார்கள்; அவர்கள் உன்னோடே இனிய வார்த்தைகளைப் பேசினாலும் அவர்களை நம்ப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வீட்டை விட்டுவிட்டேன், என் சுதந்தரத்தை நெகிழவிட்டேன்; என் ஆத்துமா நேசித்தவளை அவனுடைய சத்துருவின் கையிலே ஒப்புக்கொடுத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வீட்டை விட்டுவிட்டேன், என் சுதந்தரத்தை நெகிழவிட்டேன்; என் ஆத்துமா நேசித்தவளை அவனுடைய சத்துருவின் கையிலே ஒப்புக்கொடு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ுதந்தரம் காட்டிலுள்ள சிங்கத்தைப்போல எனக்காயிற்று: அது எனக்கு விரோதமாய் கெர்ச்சிக்கிறது; ஆதலால் அதை வெற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ுதந்தரம் காட்டிலுள்ள சிங்கத்தைப்போல எனக்காயிற்று: அது எனக்கு விரோதமாய் கெர்ச்சிக்கிறது; ஆதலால் அதை வெற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சுதந்தரம் பலவருணமான பட்சியைப்போல எனக்காயிற்று; ஆகையால், பட்சிகள் அதைச் சுற்றிலும் வருவதாக; வெளியில் சகல ஜீவன்களே அதைப் பட்சிக்கும்படி கூடிவா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சுதந்தரம் பலவருணமான பட்சியைப்போல எனக்காயிற்று; ஆகையால், பட்சிகள் அதைச் சுற்றிலும் வருவதாக; வெளியில் சகல ஜீவன்களே அதைப் பட்சிக்கும்படி கூடிவா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 உம்மோடே நான் வழக்காடப்போனால், தேவரீர் நீதியுள்ளவராமே; ஆகிலும் உம்முடைய நியாயங்களைக் குறித்து உம்மோடே நான் பேசும்படி வேண்டுகிறேன்; ஆகாதவர்களின் வழி வாய்க்கிறதென்ன? துரோகஞ்செய்துவருகிற அனைவரும் சுகித்திருக்கிறதெ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 மேய்ப்பர்கள் என் திராட்சத்தோட்டத்தை அழித்து, என் பங்கைக் காலால் மிதித்து என் பிரியமான பங்கைப் பாழான வனாந்தரமாக்க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 மேய்ப்பர்கள் என் திராட்சத்தோட்டத்தை அழித்து, என் பங்கைக் காலால் மிதித்து என் பிரியமான பங்கைப் பாழான வனாந்தரமாக்க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ாழாக்கிவிட்டார்கள்; பாழாய்க் கிடக்கிற அது என்னை நோக்கிப் புலம்புகிறது; தேசமெல்லாம் பாழாயிற்று; ஒருவனும் அதை மனதிலே வைக்கிற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ாழாக்கிவிட்டார்கள்; பாழாய்க் கிடக்கிற அது என்னை நோக்கிப் புலம்புகிறது; தேசமெல்லாம் பாழாயிற்று; ஒருவனும் அதை மனதிலே வைக்கிறத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ொள்ளைக்காரர் வனாந்தரத்திலுள்ள எல்லா உயர்நிலங்களின்மேலும் வருகிறார்கள்; கர்த்தருடைய பட்டயம் தேசத்தின் ஒருமுனைதொடங்கித் தேசத்தின் மறுமுனைமட்டும் பட்சித்துக்கொண்டிருக்கும்; மாம்சமாகிய ஒன்றுக்கும் சமாதான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ொள்ளைக்காரர் வனாந்தரத்திலுள்ள எல்லா உயர்நிலங்களின்மேலும் வருகிறார்கள்; கர்த்தருடைய பட்டயம் தேசத்தின் ஒருமுனைதொடங்கித் தேசத்தின் மறுமுனைமட்டும் பட்சித்துக்கொண்டிருக்கும்; மாம்சமாகிய ஒன்றுக்கும் சமாதான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துமையை விதைத்தார்கள், முள்ளுகளை அறுப்பார்கள்; பிரயாசப்படுவார்கள், பிரயோஜனமடையார்கள்; கர்த்தருடைய உக்கிரகோபத்தினால் உங்களுக்கு வரும்பலனைக்குறித்து வெட்கப்பட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ோதுமையை விதைத்தார்கள், முள்ளுகளை அறுப்பார்கள்; பிரயாசப்படுவார்கள், பிரயோஜனமடையார்கள்; கர்த்தருடைய உக்கிரகோபத்தினால் உங்களுக்கு வரும்பலனைக்குறித்து வெட்கப்பட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 நான் என் ஜனமாகிய இஸ்ரவேலுக்குக் காணியாட்சியாகக்கொடுத்த என் சுதந்தரத்தைத் தொடுகிற துஷ்டரான அயலார் அனைவரையும் தங்கள் தேசத்தில் இராதபடிக்குப் பிடுங்கிப்போடுவேன் என்று, கர்த்தர் அவர்களைக்குறித்துச் சொல்லுகிறார்; யூதா வம்சத்தாரையும் அவர்கள் நடுவில் இராதபடிக்குப் பிடுங்கிப்போட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 நான் என் ஜனமாகிய இஸ்ரவேலுக்குக் காணியாட்சியாகக்கொடுத்த என் சுதந்தரத்தைத் தொடுகிற துஷ்டரான அயலார் அனைவரையும் தங்கள் தேசத்தில் இராதபடிக்குப் பிடுங்கிப்போடுவேன் என்று, கர்த்தர் அவர்களைக்குறித்துச் சொல்லுகிறார்; யூதா வம்சத்தாரையும் அவர்கள் நடுவில் இராதபடிக்குப் பிடுங்கிப்போட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 உம்மோடே நான் வழக்காடப்போனால், தேவரீர் நீதியுள்ளவராமே; ஆகிலும் உம்முடைய நியாயங்களைக் குறித்து உம்மோடே நான் பேசும்படி வேண்டுகிறேன்; ஆகாதவர்களின் வழி வாய்க்கிறதென்ன? துரோகஞ்செய்துவருகிற அனைவரும் சுகித்திருக்கிறதெ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 நான் என் ஜனமாகிய இஸ்ரவேலுக்குக் காணியாட்சியாகக்கொடுத்த என் சுதந்தரத்தைத் தொடுகிற துஷ்டரான அயலார் அனைவரையும் தங்கள் தேசத்தில் இராதபடிக்குப் பிடுங்கிப்போடுவேன் என்று, கர்த்தர் அவர்களைக்குறித்துச் சொல்லுகிறார்; யூதா வம்சத்தாரையும் அவர்கள் நடுவில் இராதபடிக்குப் பிடுங்கிப்போட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 நான் பிடுங்கிப்போட்டபிற்பாடு, நான் திரும்பவும் அவர்கள்மேல் இரங்கி, அவர்களைத் தங்கள் தங்கள் சுதந்தரத்துக்கும் தங்கள் தங்கள் பூமிக்கும் திரும்பப்பண்ண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 நான் பிடுங்கிப்போட்டபிற்பாடு, நான் திரும்பவும் அவர்கள்மேல் இரங்கி, அவர்களைத் தங்கள் தங்கள் சுதந்தரத்துக்கும் தங்கள் தங்கள் பூமிக்கும் திரும்பப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ுறம் அவர்கள் என் ஜனத்துக்குப் பாகாலின்மேல் ஆணையிடக் கற்றுக்கொடுத்ததுபோல, கர்த்தருடைய ஜீவனைக்கொண்டு என்று சொல்லி, என் நாமத்தின்மேல் ஆணையிடும்படி என் ஜனத்தின் வழிகளை நன்றாய்க் கற்றுக்கொண்டால், அவர்கள் என் ஜனத்தின் நடுவிலே ஊன்றக்கட்டப்ப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ுறம் அவர்கள் என் ஜனத்துக்குப் பாகாலின்மேல் ஆணையிடக் கற்றுக்கொடுத்ததுபோல, கர்த்தருடைய ஜீவனைக்கொண்டு என்று சொல்லி, என் நாமத்தின்மேல் ஆணையிடும்படி என் ஜனத்தின் வழிகளை நன்றாய்க் கற்றுக்கொண்டால், அவர்கள் என் ஜனத்தின் நடுவிலே ஊன்றக்கட்டப்ப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ுறம் அவர்கள் என் ஜனத்துக்குப் பாகாலின்மேல் ஆணையிடக் கற்றுக்கொடுத்ததுபோல, கர்த்தருடைய ஜீவனைக்கொண்டு என்று சொல்லி, என் நாமத்தின்மேல் ஆணையிடும்படி என் ஜனத்தின் வழிகளை நன்றாய்க் கற்றுக்கொண்டால், அவர்கள் என் ஜனத்தின் நடுவிலே ஊன்றக்கட்டப்ப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ேளார்களேயாகில், நான் அப்படிப்பட்ட ஜாதியை வேரோடே பிடுங்கிப்போட்டு அழித்துவிடுவேன் என்று கர்த்த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ேளார்களேயாகில், நான் அப்படிப்பட்ட ஜாதியை வேரோடே பிடுங்கிப்போட்டு அழித்துவிடுவேன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அவர்களை நாட்டினீர், வேர்பற்றித் தேறிப்போனார்கள், கனியும் கொடுக்கிறார்கள்; நீர் அவர்கள் வாய்க்குச் சமீபமும், அவர்கள் உள்ளிந்திரியங்களுக்கோ தூரமுமாயிருக்கிற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அவர்களை நாட்டினீர், வேர்பற்றித் தேறிப்போனார்கள், கனியும் கொடுக்கிறார்கள்; நீர் அவர்கள் வாய்க்குச் சமீபமும், அவர்கள் உள்ளிந்திரியங்களுக்கோ தூரமுமாயிருக்கிற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நீர் என்னை அறிந்திருக்கிறீர், என்னைக் காண்கிறீர்; என் இருதயம் உமக்கு முன்பாக எப்படிப்பட்டதென்று சோதித்து அறிகிறீர்; அடிக்கப்படும் ஆடுகளைப்போல அவர்களைப் பிடுங்கிப்போட்டு கொலைநாளுக்கு அவர்களை நியமிய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நீர் என்னை அறிந்திருக்கிறீர், என்னைக் காண்கிறீர்; என் இருதயம் உமக்கு முன்பாக எப்படிப்பட்டதென்று சோதித்து அறிகிறீர்; அடிக்கப்படும் ஆடுகளைப்போல அவர்களைப் பிடுங்கிப்போட்டு கொலைநாளுக்கு அவர்களை நியமிய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ந்தமட்டும் தேசம் புலம்பி, எல்லா வெளியின் புல்லும் வாடி, அதின் குடிகளுடைய பொல்லாப்பினிமித்தம் மிருகங்களும் பறவைகளும் அழியவேண்டும்! எங்கள் முடிவை அவன் காண்பதில்லையென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ந்தமட்டும் தேசம் புலம்பி, எல்லா வெளியின் புல்லும் வாடி, அதின் குடிகளுடைய பொல்லாப்பினிமித்தம் மிருகங்களும் பறவைகளும் அழியவேண்டும்! எங்கள் முடிவை அவன் காண்பதில்லையென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ు పాదచారులతో పరుగెత్తగా వారు నిన్ను అలయగొట్టిరి గదా? నీవు రౌతులతో ఏలాగు పోరాడుదువు? నెమ్మది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న నీవు క్షేమముగా ఉన్నావుగదా? యొర్దాను ప్రవాహముగా వచ్చునప్పుడు నీవేమి చేయుదువ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ీ సహోదరులు సహితము నీ తండ్రి ఇంటివారు సహితము నీకు ద్రోహము చేయు చున్నారు; నీ వెంబడి గేలిచేయ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నీతో దయగా మాటలాడుచున్నను నీవు వారిని నమ్మ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ా మందిరమును నేను విడిచియున్నాను, నా స్వాస్థ్య మును విసర్జించియున్నాను; నా ప్రాణప్రియురాలిని ఆమ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త్రువులచేతికి అప్పగించ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 స్వాస్థ్యము నాకు అడవిలోని సింహమువంటిదాయెను; ఆమె నామీద గర్జించుచున్నది గనుక నేను ఆమె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రోధి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ా స్వాస్థ్యము నాకు పొడల పొడల క్రూరపక్షి ఆయెనా? క్రూరపక్షులు దానిచుట్టు కూడు చున్నవా? ర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డవిజంతువులన్నిటిని పోగు చేయుడి; మింగివేయుటకై అవి రా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, నేను నీతో వాదించునప్పుడు నీవు నీతిమంతుడవుగా కనబడుదువు; అయినను న్యాయము విధించుట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కాపరులనేకులు నా ద్రాక్షతోటలను చెరిపివేసియున్నారు, నా సొత్తును త్రొక్కివేసియున్నారు; నాకిష్ట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లమును పాడుగాను ఎడారిగాను చేస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ు దాని పాడు చేయగా అది పాడై నన్ను చూచి దుఃఖించుచున్నది; దానిగూర్చి చింతించువాడొకడును లేడ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ంతయు పా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ాడుచేయువారు అరణ్య మందలి చెట్లులేని మెట్టలన్నిటిమీదికి వచ్చుచున్నారు; దేశముయొక్క యీ కొననుండి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వరకు యెహోవా ఖడ్గము తిరుగుచు హతము చేయుచున్నది; శరీరులకు క్షేమ మేమియ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జనులు గోధుమలు చల్లి ముండ్లపంట కోయుదురు; వారు అలసట పడుచున్నారు గాని ప్రయోజనము లేకపోయెను;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ాగ్నివలన కోతకు పంటలేక మీరు సిగ్గు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ేను నాజనులైన ఇశ్రాయేలునకు స్వాధీనపరచిన స్వాస్థ్యము నాక్రమించుకొను దుష్టులగు నా పొరు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గూర్చి యెహోవా ఈలాగు సెలవిచ్చుచున్నాడునేను వారి దేశములోనుండి వారిని పెల్లగింతును; మరియ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నీతో మాటలాడుదును; దుష్టులు తమ మార్గములలో వర్ధిల్లనేల? మహా విశ్వాసఘాతకులు సుఖింపనే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నుండి యూదావారిని పెల్ల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ారిని పెల్లగించిన తరువాత నేను మరల వారియెడల జాలిపడు దును; ఒక్కొకని తన స్వాస్థ్యమునకును ఒక్కొక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దేశమునకును వారిని రప్ప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బయలుతోడని ప్రమా ణము చేయుట వారు నా ప్రజలకు నేర్పినట్లుగా యెహోవా జీవము తోడని నా నామము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మాణము చేయుటకై తాము నా ప్రజలమార్గములను జాగ్రత్తగా నేర్చుకొనిన యెడల వారు నా ప్రజలమధ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్ధిల్ల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యితే వారు నా మాట విననొల్లని యెడల నేను ఆ జనమును వేరుతో పెల్లగించి బొత్తిగా నాశనము చేతును; ఇ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వారిని నాటుచున్నావు, వారు వేరు తన్నుచున్నారు, వారు ఎదిగి ఫలముల నిచ్చు చున్నారు; వారి నో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సమీపముగా ఉన్నావు గాని వారి అంతరింద్రియములకు దూరముగా ఉ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ెహోవా, నీవు నన్నెరిగియున్నావు; నన్ను చూచు చున్నావు; నా హృదయము నీ పట్ల ఎట్లున్నది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ోధించుచున్నావు; వధకు ఏర్పడిన గొఱ్ఱలనువలె వారిని హతముచేయుము, వధదినమునకు వారిని ప్రతిష్ఠ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భూమి యెన్నాళ్లు దుఃఖింపవలెను? దేశమంతటిలోని గడ్డి ఎన్నాళ్లు ఎండిపోవలెను? అతడు మన అంతము చూడడ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టులు చెప్పుకొనుచుండగా దేశములో నివసించువారి చెడుతనమువలన జంతువులును పక్షులును సమసిపోవు చ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2026-08-02T23:28:08Z</dcterms:created>
  <dcterms:modified xsi:type="dcterms:W3CDTF">2026-08-02T23:28:08Z</dcterms:modified>
  <dc:title>எரேமியா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