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presProps" Target="presProps.xml"/>
  <Relationship Id="rId75" Type="http://schemas.openxmlformats.org/officeDocument/2006/relationships/viewProps" Target="viewProps.xml"/>
  <Relationship Id="rId7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ெத்தேலில் இருக்கிற அந்தப் பலிபீடத்திற்கு எதிராக தேவனுடைய மனுஷன் கூறின வார்த்தையை ராஜாவாகிய யெரொபெயாம் கேட்டபோது, அவனைப் பிடியுங்கள் என்று தன் கையைப் பலிபீடத்திலிருந்து நீட்டினான்; அவனுக்கு விரோதமாய் நீட்டின கை தன்னிடமாக முடக்கக் கூடாதபடிக்கு மரத்துப்போயிற்ற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ெத்தேலில் இருக்கிற அந்தப் பலிபீடத்திற்கு எதிராக தேவனுடைய மனுஷன் கூறின வார்த்தையை ராஜாவாகிய யெரொபெயாம் கேட்டபோது, அவனைப் பிடியுங்கள் என்று தன் கையைப் பலிபீடத்திலிருந்து நீட்டினான்; அவனுக்கு விரோதமாய் நீட்டின கை தன்னிடமாக முடக்கக் கூடாதபடிக்கு மரத்துப்போயிற்ற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ெத்தேலில் இருக்கிற அந்தப் பலிபீடத்திற்கு எதிராக தேவனுடைய மனுஷன் கூறின வார்த்தையை ராஜாவாகிய யெரொபெயாம் கேட்டபோது, அவனைப் பிடியுங்கள் என்று தன் கையைப் பலிபீடத்திலிருந்து நீட்டினான்; அவனுக்கு விரோதமாய் நீட்டின கை தன்னிடமாக முடக்கக் கூடாதபடிக்கு மரத்துப்போயிற்ற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ேவனுடைய மனுஷன் கர்த்தருடைய வார்த்தையால் குறித்திருந்த அடையாளத்தின்படியே பலிபீடம் வெடித்து, சாம்பல் பலிபீடத்திலிருந்து கொட்டுண்டுபோயிற்ற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ேவனுடைய மனுஷன் கர்த்தருடைய வார்த்தையால் குறித்திருந்த அடையாளத்தின்படியே பலிபீடம் வெடித்து, சாம்பல் பலிபீடத்திலிருந்து கொட்டுண்டுபோயிற்ற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ராஜா, தேவனுடைய மனுஷனுக்குப் பிரதியுத்தரமாக: நீ உன் தேவனாகிய கர்த்தருடைய சமுகத்தை நோக்கி வேண்டிக்கொண்டு, என் கை முன் போலிருக்கும்படிக்கு எனக்காக விண்ணப்பம்பண்ணவேண்டும் என்றான்; அப்பொழுது தேவனுடைய மனுஷன் கர்த்தருடைய சமுகத்தை நோக்கி வருந்தி விண்ணப்பம் செய்தான், ராஜாவின் கை முன்னிருந்தபடி சீர்ப்பட்ட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ராஜா, தேவனுடைய மனுஷனுக்குப் பிரதியுத்தரமாக: நீ உன் தேவனாகிய கர்த்தருடைய சமுகத்தை நோக்கி வேண்டிக்கொண்டு, என் கை முன் போலிருக்கும்படிக்கு எனக்காக விண்ணப்பம்பண்ணவேண்டும் என்றான்; அப்பொழுது தேவனுடைய மனுஷன் கர்த்தருடைய சமுகத்தை நோக்கி வருந்தி விண்ணப்பம் செய்தான், ராஜாவின் கை முன்னிருந்தபடி சீர்ப்பட்ட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ராஜா, தேவனுடைய மனுஷனுக்குப் பிரதியுத்தரமாக: நீ உன் தேவனாகிய கர்த்தருடைய சமுகத்தை நோக்கி வேண்டிக்கொண்டு, என் கை முன் போலிருக்கும்படிக்கு எனக்காக விண்ணப்பம்பண்ணவேண்டும் என்றான்; அப்பொழுது தேவனுடைய மனுஷன் கர்த்தருடைய சமுகத்தை நோக்கி வருந்தி விண்ணப்பம் செய்தான், ராஜாவின் கை முன்னிருந்தபடி சீர்ப்பட்ட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ராஜா தேவனுடைய மனுஷனை நோக்கி: நீ என்னோடேகூட வீட்டுக்கு வந்து இளைப்பாறு; உனக்கு வெகுமானம் தருவேன்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ராஜா தேவனுடைய மனுஷனை நோக்கி: நீ என்னோடேகூட வீட்டுக்கு வந்து இளைப்பாறு; உனக்கு வெகுமானம் தருவேன்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ெரொபெயாம் தூபங்காட்ட பலிபீடத்தண்டையிலே நிற்கையில், இதோ, தேவனுடைய மனுஷன் ஒருவன் கர்த்தருடைய வார்த்தையின்படியே, யூதாவிலிருந்து பெத்தேலுக்கு வந்த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ேவனுடைய மனுஷன் ராஜாவை நோக்கி: நீர் எனக்கு உம்முடைய வீட்டில் பாதி கொடுத்தாலும், நான் உம்மோடே வருவதில்லை, இந்த ஸ்தலத்தில் அப்பம் புசிப்பதுமில்லை, தண்ணீர் குடிப்பதுமில்லை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ேவனுடைய மனுஷன் ராஜாவை நோக்கி: நீர் எனக்கு உம்முடைய வீட்டில் பாதி கொடுத்தாலும், நான் உம்மோடே வருவதில்லை, இந்த ஸ்தலத்தில் அப்பம் புசிப்பதுமில்லை, தண்ணீர் குடிப்பதுமில்லை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ஏனென்றால் நீ அப்பம் புசியாமலும், தண்ணீர் குடியாமலும், போனவழியாய்த் திரும்பாமலும் இருவென்று கர்த்தர் தம்முடைய வார்த்தையால் எனக்குக் கட்டளையிட்டிருக்கிறார் என்று சொல்லி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ஏனென்றால் நீ அப்பம் புசியாமலும், தண்ணீர் குடியாமலும், போனவழியாய்த் திரும்பாமலும் இருவென்று கர்த்தர் தம்முடைய வார்த்தையால் எனக்குக் கட்டளையிட்டிருக்கிறார் என்று சொல்லி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் பெத்தேலுக்கு வந்தவழியாய்த் திரும்பாமல், வேறுவழியாய்ப் போய்விட்ட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ிழவனான ஒரு தீர்க்கதரிசி பெத்தேலிலே குடியிருந்தான்; அவன் குமாரர் வந்து தேவனுடைய மனுஷன் அன்றைய தினம் பெத்தேலிலே செய்த எல்லாச் செய்கைகளையும், அவன் ராஜாவோடே சொன்ன வார்த்தைகளையும் தங்கள் தகப்பனுக்கு அறிவித்த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ிழவனான ஒரு தீர்க்கதரிசி பெத்தேலிலே குடியிருந்தான்; அவன் குமாரர் வந்து தேவனுடைய மனுஷன் அன்றைய தினம் பெத்தேலிலே செய்த எல்லாச் செய்கைகளையும், அவன் ராஜாவோடே சொன்ன வார்த்தைகளையும் தங்கள் தகப்பனுக்கு அறிவித்த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ர்கள் தகப்பன்: அவன் எந்த வழி போனான் என்று அவர்களைக் கேட்டான். யூதாவிலிருந்து வந்த தேவனுடைய மனுஷன் போனவழி இன்னதென்று அவன் குமாரர் பார்த்திருந்தபடியால்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ர்கள் தகப்பன்: அவன் எந்த வழி போனான் என்று அவர்களைக் கேட்டான். யூதாவிலிருந்து வந்த தேவனுடைய மனுஷன் போனவழி இன்னதென்று அவன் குமாரர் பார்த்திருந்தபடியால்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தன் குமாரருடனே: கழுதையின்மேல் சேணம்வைத்துக் கொடுங்கள் என்றான்; அவர்கள் கழுதையின்மேல் சேணம்வைத்துக் கொடுத்தபின், அவன் அதின்மேல் ஏறி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ெரொபெயாம் தூபங்காட்ட பலிபீடத்தண்டையிலே நிற்கையில், இதோ, தேவனுடைய மனுஷன் ஒருவன் கர்த்தருடைய வார்த்தையின்படியே, யூதாவிலிருந்து பெத்தேலுக்கு வந்த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தன் குமாரருடனே: கழுதையின்மேல் சேணம்வைத்துக் கொடுங்கள் என்றான்; அவர்கள் கழுதையின்மேல் சேணம்வைத்துக் கொடுத்தபின், அவன் அதின்மேல் ஏறி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ேவனுடைய மனுஷனைத் தொடர்ந்துபோய், ஒரு கர்வாலி மரத்தின்கீழ் உட்கார்ந்திருக்கிற அவனைக் கண்டு: யூதாவிலிருந்துவந்த தேவனுடைய மனுஷன் நீர்தானா என்று அவனைக் கேட்டதற்கு; அவன், நான் தான்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ேவனுடைய மனுஷனைத் தொடர்ந்துபோய், ஒரு கர்வாலி மரத்தின்கீழ் உட்கார்ந்திருக்கிற அவனைக் கண்டு: யூதாவிலிருந்துவந்த தேவனுடைய மனுஷன் நீர்தானா என்று அவனைக் கேட்டதற்கு; அவன், நான் தான்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அவனை நோக்கி: என்னோடே வீட்டுக்கு வந்து அப்பம் புசியும் என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ற்கு அவன்: நான் உம்மோடே திரும்பவும் உம்மோடே உள்ளே போகவுமாட்டேன்; இந்த ஸ்தலத்திலே உம்மோடே நான் அப்பம் புசிக்கவும் தண்ணீர் குடிக்கவுமாட்ட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ற்கு அவன்: நான் உம்மோடே திரும்பவும் உம்மோடே உள்ளே போகவுமாட்டேன்; இந்த ஸ்தலத்திலே உம்மோடே நான் அப்பம் புசிக்கவும் தண்ணீர் குடிக்கவுமாட்ட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ஏனென்றால் நீ அப்பம் புசியாமலும், அங்கே தண்ணீர் குடியாமலும், நீ போனவழியாய்த் திரும்பிவராமலும் இரு என்று கர்த்தருடைய வார்த்தை எனக்கு உண்டாயிருக்கிறது என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ஏனென்றால் நீ அப்பம் புசியாமலும், அங்கே தண்ணீர் குடியாமலும், நீ போனவழியாய்த் திரும்பிவராமலும் இரு என்று கர்த்தருடைய வார்த்தை எனக்கு உண்டாயிருக்கிறது என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் யூதாவிலிருந்து வந்த தேவனுடைய மனுஷனைப் பார்த்துச் சத்தமிட்டு, உன் தேவனாகிய கர்த்தர் உனக்குக் கற்பித்த கட்டளையை நீ கைக்கொள்ளாமல் கர்த்தருடைய வாக்கை மீறி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் யூதாவிலிருந்து வந்த தேவனுடைய மனுஷனைப் பார்த்துச் சத்தமிட்டு, உன் தேவனாகிய கர்த்தர் உனக்குக் கற்பித்த கட்டளையை நீ கைக்கொள்ளாமல் கர்த்தருடைய வாக்கை மீறி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ந்த பலிபீடத்தை நோக்கி: பலிபீடமே பலிபீடமே, இதோ, தாவீதின் வம்சத்தில் யோசியா என்னும் பேருள்ள ஒரு குமாரன் பிறப்பான்; அவன் உன்மேல் தூபங்காட்டுகிற மேடைகளின் ஆசாரியர்களை உன்மேல் பலியிடுவான்; மனுஷரின் எலும்புகளும் உன்மேல் சுட்டெரிக்கப்படும் என்பதைக் கர்த்தர் உரைக்கிறார் என்று கர்த்தருடைய வார்த்தையைக் கூறி;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ற்கு அவன்: உம்மைப்போல நானும் தீர்க்கதரிசிதான்; அவன் அப்பம் புசித்துத் தண்ணீர் குடிக்க, நீ அவனைத் திருப்பி, உன் வீட்டுக்கு அழைத்துக் கொண்டுவா என்று ஒரு தூதன் கர்த்தருடைய வார்த்தையாக என்னோடே சொன்னான் என்று அவனிடத்தில் பொய் சொன்ன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ற்கு அவன்: உம்மைப்போல நானும் தீர்க்கதரிசிதான்; அவன் அப்பம் புசித்துத் தண்ணீர் குடிக்க, நீ அவனைத் திருப்பி, உன் வீட்டுக்கு அழைத்துக் கொண்டுவா என்று ஒரு தூதன் கர்த்தருடைய வார்த்தையாக என்னோடே சொன்னான் என்று அவனிடத்தில் பொய் சொன்ன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ற்கு அவன்: உம்மைப்போல நானும் தீர்க்கதரிசிதான்; அவன் அப்பம் புசித்துத் தண்ணீர் குடிக்க, நீ அவனைத் திருப்பி, உன் வீட்டுக்கு அழைத்துக் கொண்டுவா என்று ஒரு தூதன் கர்த்தருடைய வார்த்தையாக என்னோடே சொன்னான் என்று அவனிடத்தில் பொய் சொன்ன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ம் புசிக்கவும் தண்ணீர் குடிக்கவும் வேண்டாம் என்று அவர் விலக்கின ஸ்தலத்திற்கு நீ திரும்பி, அப்பம் புசித்துத் தண்ணீர் குடித்தபடியினால், உன்னுடைய பிரேதம் உன் பிதாக்களின் கல்லறையிலே சேருவதில்லை என்று கர்த்தர் சொல்லுகிறார் என்ற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ம் புசிக்கவும் தண்ணீர் குடிக்கவும் வேண்டாம் என்று அவர் விலக்கின ஸ்தலத்திற்கு நீ திரும்பி, அப்பம் புசித்துத் தண்ணீர் குடித்தபடியினால், உன்னுடைய பிரேதம் உன் பிதாக்களின் கல்லறையிலே சேருவதில்லை என்று கர்த்தர் சொல்லுகிறார் என்ற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ம் புசிக்கவும் தண்ணீர் குடிக்கவும் வேண்டாம் என்று அவர் விலக்கின ஸ்தலத்திற்கு நீ திரும்பி, அப்பம் புசித்துத் தண்ணீர் குடித்தபடியினால், உன்னுடைய பிரேதம் உன் பிதாக்களின் கல்லறையிலே சேருவதில்லை என்று கர்த்தர் சொல்லுகிறார் என்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அவன் இவனோடே திரும்பிப் போய், இவன் வீட்டிலே அப்பம் புசித்துத் தண்ணீர் குடித்த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் போஜனபானம்பண்ணி முடிந்தபின்பு, அந்தத் தீர்க்கதரிசியைத் திருப்பிக்கொண்டுவந்தவன் அவனுக்குக் கழுதையின்மேல் சேணம்வைத்துக் கொடுத்த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் போஜனபானம்பண்ணி முடிந்தபின்பு, அந்தத் தீர்க்கதரிசியைத் திருப்பிக்கொண்டுவந்தவன் அவனுக்குக் கழுதையின்மேல் சேணம்வைத்துக் கொடுத்த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் பந்தியில் உட்கார்ந்திருக்கிறபோது, அவனைத் திருப்பிக்கொண்டு வந்த தீர்க்கதரிசிக்குக் கர்த்தருடைய வார்த்தை உண்டானதினால்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ந்த பலிபீடத்தை நோக்கி: பலிபீடமே பலிபீடமே, இதோ, தாவீதின் வம்சத்தில் யோசியா என்னும் பேருள்ள ஒரு குமாரன் பிறப்பான்; அவன் உன்மேல் தூபங்காட்டுகிற மேடைகளின் ஆசாரியர்களை உன்மேல் பலியிடுவான்; மனுஷரின் எலும்புகளும் உன்மேல் சுட்டெரிக்கப்படும் என்பதைக் கர்த்தர் உரைக்கிறார் என்று கர்த்தருடைய வார்த்தையைக் கூறி;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் போனபிற்பாடு வழியிலே ஒரு சிங்கம் அவனுக்கு எதிர்ப்பட்டு அவனைக் கொன்றுபோட்டது; அவன் பிரேதம் வழியிலே கிடந்தது; கழுதை அதினண்டையிலே நின்றது; சிங்கமும் பிரேதத் தண்டையிலே நின்றது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் போனபிற்பாடு வழியிலே ஒரு சிங்கம் அவனுக்கு எதிர்ப்பட்டு அவனைக் கொன்றுபோட்டது; அவன் பிரேதம் வழியிலே கிடந்தது; கழுதை அதினண்டையிலே நின்றது; சிங்கமும் பிரேதத் தண்டையிலே நின்றது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்த வழியே கடந்துவருகிற மனுஷர், வழியிலே கிடக்கிற பிரேதத்தையும், பிரேதத்தண்டையிலே நிற்கிற சிங்கத்தையும் கண்டு, கிழவனான தீர்க்கதரிசி குடியிருந்த பட்டணத்திலே வந்து சொன்ன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்த வழியே கடந்துவருகிற மனுஷர், வழியிலே கிடக்கிற பிரேதத்தையும், பிரேதத்தண்டையிலே நிற்கிற சிங்கத்தையும் கண்டு, கிழவனான தீர்க்கதரிசி குடியிருந்த பட்டணத்திலே வந்து சொன்ன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ை வழியிலிருந்து திரும்பப் பண்ணின தீர்க்கதரிசி அதைக் கேட்டபோது, அவன் கர்த்தருடைய வாக்கை மீறின தேவனுடைய மனுஷன் தான், கர்த்தர் அவனுக்குச் சொன்ன வார்த்தையின்படியே, கர்த்தர் அவனை ஒரு சிங்கத்திற்கு ஒப்புக்கொடுத்தார்; அது அவனை முறித்துக் கொன்றுபோட்டது என்று சொல்லி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ை வழியிலிருந்து திரும்பப் பண்ணின தீர்க்கதரிசி அதைக் கேட்டபோது, அவன் கர்த்தருடைய வாக்கை மீறின தேவனுடைய மனுஷன் தான், கர்த்தர் அவனுக்குச் சொன்ன வார்த்தையின்படியே, கர்த்தர் அவனை ஒரு சிங்கத்திற்கு ஒப்புக்கொடுத்தார்; அது அவனை முறித்துக் கொன்றுபோட்டது என்று சொல்லி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ை வழியிலிருந்து திரும்பப் பண்ணின தீர்க்கதரிசி அதைக் கேட்டபோது, அவன் கர்த்தருடைய வாக்கை மீறின தேவனுடைய மனுஷன் தான், கர்த்தர் அவனுக்குச் சொன்ன வார்த்தையின்படியே, கர்த்தர் அவனை ஒரு சிங்கத்திற்கு ஒப்புக்கொடுத்தார்; அது அவனை முறித்துக் கொன்றுபோட்டது என்று சொல்லி,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ன் குமாரரை நோக்கி: எனக்குக் கழுதையின்மேல் சேணம்வைத்துக் கொடுங்கள் என்றான்; அவர்கள் சேணம் வைத்துக் கொடுத்த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அவன் போய், வழியிலே கிடக்கிற அவன் பிரேதத்தையும், பிரேதத்தண்டையிலே கழுதையும் சிங்கமும் நிற்கிறதையும் கண்டான்; அந்தச் சிங்கம் பிரேதத்தைத் தின்னவுமில்லை, கழுதையை முறித்துப்போடவுமில்லை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அவன் போய், வழியிலே கிடக்கிற அவன் பிரேதத்தையும், பிரேதத்தண்டையிலே கழுதையும் சிங்கமும் நிற்கிறதையும் கண்டான்; அந்தச் சிங்கம் பிரேதத்தைத் தின்னவுமில்லை, கழுதையை முறித்துப்போடவுமில்லை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ந்த பலிபீடத்தை நோக்கி: பலிபீடமே பலிபீடமே, இதோ, தாவீதின் வம்சத்தில் யோசியா என்னும் பேருள்ள ஒரு குமாரன் பிறப்பான்; அவன் உன்மேல் தூபங்காட்டுகிற மேடைகளின் ஆசாரியர்களை உன்மேல் பலியிடுவான்; மனுஷரின் எலும்புகளும் உன்மேல் சுட்டெரிக்கப்படும் என்பதைக் கர்த்தர் உரைக்கிறார் என்று கர்த்தருடைய வார்த்தையைக் கூறி;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 கிழவனான அந்தத் தீர்க்கதரிசி தேவனுடைய மனுஷனின் பிரேதத்தை எடுத்து, அதைக் கழுதையின்மேல் வைத்து, அதற்காகத் துக்கங்கொண்டாடவும் அதை அடக்கம்பண்ணவும், அதைத் தன் பட்டணத்திற்குக் கொண்டுவந்து,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 கிழவனான அந்தத் தீர்க்கதரிசி தேவனுடைய மனுஷனின் பிரேதத்தை எடுத்து, அதைக் கழுதையின்மேல் வைத்து, அதற்காகத் துக்கங்கொண்டாடவும் அதை அடக்கம்பண்ணவும், அதைத் தன் பட்டணத்திற்குக் கொண்டுவந்து,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ன் பிரேதத்தைத் தன்னுடைய கல்லறையிலே வைத்தான். அவனுக்காக: ஐயோ, என் சகோதரனே என்று புலம்பி, துக்கங்கொண்டாடினா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ன் பிரேதத்தைத் தன்னுடைய கல்லறையிலே வைத்தான். அவனுக்காக: ஐயோ, என் சகோதரனே என்று புலம்பி, துக்கங்கொண்டாடினா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னை அடக்கம்பண்ணினபின்பு, அவன் தன் குமாரரை நோக்கி: நான் மரிக்கும்போது, தேவனுடைய மனுஷன் அடக்கம்பண்ணப்பட்ட கல்லறையிலே என்னையும் நீங்கள் அடக்கம்பண்ணி, அவன் எலும்புகளண்டையிலே என் எலும்புகளையும் வையுங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னை அடக்கம்பண்ணினபின்பு, அவன் தன் குமாரரை நோக்கி: நான் மரிக்கும்போது, தேவனுடைய மனுஷன் அடக்கம்பண்ணப்பட்ட கல்லறையிலே என்னையும் நீங்கள் அடக்கம்பண்ணி, அவன் எலும்புகளண்டையிலே என் எலும்புகளையும் வையுங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ன் பெத்தேலில் இருக்கிற பலிபீடத்திற்கும், சமாரியாவின் பட்டணங்களில் இருக்கிற மேடைகளாகிய சகல கோவில்களுக்கும் விரோதமாகக் கூறின கர்த்தருடைய வார்த்தை நிச்சயமாய் நிறைவேறும் என்றா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ன் பெத்தேலில் இருக்கிற பலிபீடத்திற்கும், சமாரியாவின் பட்டணங்களில் இருக்கிற மேடைகளாகிய சகல கோவில்களுக்கும் விரோதமாகக் கூறின கர்த்தருடைய வார்த்தை நிச்சயமாய் நிறைவேறும் என்றா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ந்த நடபடிக்குப்பின்பு, யெரொபெயாம் தன் பொல்லாத வழியைவிட்டுத் திரும்பாமல், மறுபடியும் ஜனத்தில் ஈனமானவர்களை மேடைகளின் ஆசாரியராக்கினான்; எவன் மேல் அவனுக்கு மனதிருந்ததோ அவனைப் பிரதிஷ்டைப்பண்ணினான்; அப்படிப்பட்டவர்கள் மேடைகளின் ஆசாரியரானா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ந்த நடபடிக்குப்பின்பு, யெரொபெயாம் தன் பொல்லாத வழியைவிட்டுத் திரும்பாமல், மறுபடியும் ஜனத்தில் ஈனமானவர்களை மேடைகளின் ஆசாரியராக்கினான்; எவன் மேல் அவனுக்கு மனதிருந்ததோ அவனைப் பிரதிஷ்டைப்பண்ணினான்; அப்படிப்பட்டவர்கள் மேடைகளின் ஆசாரியரான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ந்த பலிபீடத்தை நோக்கி: பலிபீடமே பலிபீடமே, இதோ, தாவீதின் வம்சத்தில் யோசியா என்னும் பேருள்ள ஒரு குமாரன் பிறப்பான்; அவன் உன்மேல் தூபங்காட்டுகிற மேடைகளின் ஆசாரியர்களை உன்மேல் பலியிடுவான்; மனுஷரின் எலும்புகளும் உன்மேல் சுட்டெரிக்கப்படும் என்பதைக் கர்த்தர் உரைக்கிறார் என்று கர்த்தருடைய வார்த்தையைக் கூறி;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ந்த நடபடிக்குப்பின்பு, யெரொபெயாம் தன் பொல்லாத வழியைவிட்டுத் திரும்பாமல், மறுபடியும் ஜனத்தில் ஈனமானவர்களை மேடைகளின் ஆசாரியராக்கினான்; எவன் மேல் அவனுக்கு மனதிருந்ததோ அவனைப் பிரதிஷ்டைப்பண்ணினான்; அப்படிப்பட்டவர்கள் மேடைகளின் ஆசாரியரானா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யெரொபெயாமின் வீட்டாரை பூமியின்மேல் வைக்காமல் அதம்பண்ணி அழிக்கும்படியாக இந்தக் காரியம் அவர்களுக்குப் பாவமாயிற்ற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ன்றைய தினம் அவன் ஒரு அடையாளத்தையும் சொல்லி, இதோ, இந்தப் பலிபீடம் வெடித்து, அதின்மேலுள்ள சாம்பல் கொட்டுண்டுபோம்; கர்த்தர் உரைத்ததற்கு இதுவே அடையாளம்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ன்றைய தினம் அவன் ஒரு அடையாளத்தையும் சொல்லி, இதோ, இந்தப் பலிபீடம் வெடித்து, அதின்மேலுள்ள சாம்பல் கொட்டுண்டுபோம்; கர்த்தர் உரைத்ததற்கு இதுவே அடையாளம்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85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ദൈവപുരുഷൻ ബേഥേലിലെ യാഗപീഠത്തിന്നു വിരോധമായി വിളിച്ചുപറഞ്ഞ വചനം യൊരോബെയാംരാജാവു കേട്ടപ്പോൾ അവ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ാഗപീഠത്തിങ്കൽനിന്നു കൈ നീട്ടി: അവനെ പിടിപ്പിൻ എന്നു കല്പിച്ചു; എങ്കിലും അവന്റെ നേരെ നിട്ടിയ ക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രണ്ടുപോയിട്ടു തിരികെ മടക്കുവാൻ കഴിവില്ലാതെ ആ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ദൈവപുരുഷൻ യഹോവയുടെ കല്പനയാൽ കൊടുത്തിരുന്ന അടയാളപ്രകാരം യാഗപീഠം പിളർന്നു ചാരം യാഗപീഠത്തിൽന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ൂകിപ്പോ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രാജാവു ദൈവപുരുഷനോടു: നീ നിന്റെ ദൈവമായ യഹോവയോടു കൃപെക്കായി അപേക്ഷിച്ചു എന്റെ കൈമടങ്ങുവാൻ തക്കവണ്ണ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ിക്കുവേണ്ടി പ്രാർത്ഥിക്കേണം എന്നു പറഞ്ഞു. ദൈവപുരുഷൻ യഹോവയോടു അപേക്ഷിച്ചു; എന്നാറെ രാജാവിന്റെ ക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ടങ്ങി മുമ്പിലത്തെപ്പോലെ ആ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രാജാവു ദൈവപുരുഷനോടു: നീ എന്നോടുകൂടെ അരമനയിൽ വന്നു അല്പം ആശ്വസിച്ചുകൊൾക; ഞാൻ നിനക്കു ഒരു സമ്മാന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രും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യൊരോബെയാം ധൂപം കാട്ടുവാൻ പീഠത്തിന്നരികെ നില്ക്കുമ്പോൾ തന്നേ ഒരു ദൈവപുരുഷൻ യഹോവയുടെ കല്പനയ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ദൈവപുരുഷൻ രാജാവിനോടു: നിന്റെ അരമനയിൽ പകുതി തന്നാലും ഞാൻ നിന്നോടുകൂടെ വരികയില്ല; ഈ സ്ഥലത്തു വെ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ഞാൻ അപ്പം തിന്നുകയില്ല, വെള്ളം കുടിക്കയും ഇ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നീ അപ്പം തിന്നരുതു, വെള്ളം കുടിക്കരുതു; പോയ വഴിയായി മടങ്ങിവരികയും അരുതു എന്നു യഹോവ അരുളപ്പാടാ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ോടു കല്പിച്ചിരിക്കുന്ന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അങ്ങനെ അവൻ ബേഥേലിലേക്കു വന്ന വഴിയായി മടങ്ങാതെ മറ്റൊരുവഴിയായി പോ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ബേഥേലിൽ വൃദ്ധനായൊരു പ്രവാചകൻ പാർത്തിരുന്നു; അവന്റെ പുത്രന്മാർ വന്നു ദൈവപുരുഷൻ ബേഥേലിൽ ചെയ്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ാര്യമൊക്കെയും അവനോടു പറഞ്ഞു; അവൻ രാജാവിനോടു പറഞ്ഞ വാക്കുകളും അവർ തങ്ങളുടെ അപ്പനെ അറിയ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അവരുടെ അപ്പൻ അവരോടു: അവൻ ഏതു വഴിക്കു പോയി എന്നു ചോദിച്ചു; യെഹൂദയിൽനിന്നു വന്നു ദൈവപുരുഷൻ പോയ വഴ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്റെ പുത്രന്മാർ കണ്ട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അവൻ തന്റെ പുത്രന്മാരോടു: കഴുതെക്കു കോപ്പിട്ടുതരുവിൻ എന്നു പറഞ്ഞു, അവർ കഴുതെ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െഹൂദയിൽ നിന്നു ബേഥേലിലേക്കു 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ോപ്പിട്ടുകൊടുത്തു; അവൻ അതിന്റെ പുറത്തു കയറി ദൈവപുരുഷന്റെ പിന്നാലെ ചെ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അവൻ ഒരു കരുവേലകത്തിൻ കീഴെ ഇരിക്കുന്നതു കണ്ടു: നീ യെഹൂദയിൽനിന്നു വന്ന ദൈവപുരുഷനോ എന്നു അവനോ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ോദ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അവൻ അതേ എന്നു പറഞ്ഞു. അവൻ അവനോടു: നീ എന്നോടുകൂടെ വീട്ടിൽ വന്നു ഭക്ഷണം കഴിക്കേണം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അതിന്നു അവൻ: എനിക്കു നിന്നോടുകൂടെ പോരികയോ നിന്റെ വിട്ടിൽ കയറുകയോ ചെയ്തുകൂടാ; ഞാൻ 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്ഥലത്തുവെച്ചു നിന്നോടുകൂടെ അപ്പം തിന്നുകയില്ല വെള്ളം കുടിക്കയ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നീ അവിടെവെച്ചു അപ്പം തിന്നരുതു, വെള്ളം കുടിക്കരുതു, പോയ വഴിയായി മടങ്ങിവരികയും അരുതു എന്നു യഹോ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രുളപ്പാടായി എന്നോടു കല്പിച്ചിരിക്കുന്ന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അവർ യെഹൂദയിൽനിന്നു വന്ന ദൈവപുരുഷനോടു: നീ യഹോവയുടെ വചനം മറുത്തു നിന്റെ ദൈവമായ യഹോവ നിന്നോ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ല്പിച്ചിരു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അവൻ യഹോവയുടെ കല്പനയാൽ യാഗപീഠത്തോടു: യാഗപീഠമേ, യാഗപീഠമേ, യഹോവ ഇപ്രകാരം അരുളിച്ചെയ്യുന്ന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അതിന്നു അവൻ: ഞാനും നിന്നെപ്പോലെ ഒരു പ്രവാചകൻ ആകുന്നു; അപ്പം തിന്നുകയും വെള്ളം കുടിക്ക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യേണ്ടതിന്നു നീ അവനെ നിന്റെ വീട്ടിൽ കൂട്ടിക്കൊണ്ടു വരിക എന്നു ഒരു ദൂതൻ യഹോവയുടെ കല്പനയാൽ എന്നോ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ിരിക്കുന്നു എന്നു പറഞ്ഞു. അവൻ പറഞ്ഞതോ ഭോഷ്ക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കല്പന പ്രമാണിക്കാതെ അപ്പം തിന്നുകയും വെള്ളം കുടിക്കയും ചെയ്യരുതെന്നു അവൻ നിന്നോടു കല്പിച്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്ഥലത്തു നീ മടങ്ങിവന്നു അപ്പം തിന്നുകയും വെള്ളം കുടിക്കയും ചെയ്തതുകൊണ്ടു നിന്റെ ശവം ന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ിതാക്കന്മാരുടെ കല്ലറയിൽ വരികയില്ല എന്നു യഹോവ അരുളിച്ചെയ്യുന്നു എന്നു വിളിച്ചു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അങ്ങനെ അവൻ അവനോടുകൂടെ ചെന്നു, അവന്റെ വീട്ടിൽവെച്ചു അപ്പം തിന്നുകയും വെള്ളം കുടിക്കയും 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അപ്പം തിന്നുകയും വെള്ളം കുടിക്കയും ചെയ്തശേഷം അവൻ താൻ കൂട്ടിക്കൊണ്ടുവന്ന പ്രവാചകന്നുവേണ്ട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ഴുതെക്കു കോപ്പിട്ടുകൊടുത്ത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അവൻ ഭക്ഷണത്തിന്നിരിക്കുമ്പോൾ അവനെ കൂട്ടിക്കൊണ്ടുവന്ന പ്രവാചകന്നു യഹോവയുടെ അരുളപ്പാടുണ്ട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ാവീദ്ഗൃഹത്തിന്നു യോശീയാവു എന്നു പേരുള്ള ഒരു മകൻ ജനിക്കും; അവൻ നിന്റെ മേൽ ധൂപം കാട്ടു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അവൻ പോകുമ്പോൾ വഴിയിൽ ഒരു സിംഹം അവനെ കണ്ടു അവനെ കൊന്നു; അവന്റെ ശവം വഴിയിൽ കിടന്നു, കഴുത അത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രികെ നിന്നു; സിംഹവും ശവത്തിന്റെ അരികെ നി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വഴിപോകുന്ന ആളുകൾ ശവം വഴിയിൽ കിടക്കുന്നതും ശവത്തിന്റെ അരികെ സിംഹം നില്ക്കുന്നതും കണ്ടു; വൃദ്ധന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വാചകൻ പാർക്കുന്ന പട്ടണത്തിൽ ചെന്നു അറിയ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അവനെ വഴിയിൽ നിന്നു കൂട്ടിക്കൊണ്ടു വന്ന പ്രവാചകൻ അതു കേട്ടപ്പോൾ: അവൻ യഹോവയുടെ വചനം മറുത്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ൈവപുരുഷൻ തന്നേ; യഹോവ അവനോടു അരുളിച്ചെയ്ത വചനപ്രകാരം യഹോവ അവനെ സിംഹത്തിന്നു ഏല്പിച്ചു; അതു അവനെ കീറ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ന്നുകളഞ്ഞ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പിന്നെ അവൻ തന്റെ പുത്രന്മാരോടു: കഴുതെക്കു കോപ്പിട്ടുതരുവിൻ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അവർ കോപ്പിട്ടുകൊടുത്തു. അവൻ ചെന്നപ്പോൾ ശവം വഴിയിൽ കിടക്കുന്നതും ശവത്തിന്റെ അരികെ കഴുതയും സിംഹ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ല്ക്കുന്നതും കണ്ടു; സിംഹം ശവത്തെ തിന്നുകയോ കഴുതയെ കീറിക്കളകയോ ചെയ്ത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ൂജാഗിരിപുരോഹിതന്മാരെ നിന്റെമേൽ വെച്ചു അറുക്കയും മനുഷ്യാസ്ഥികളെ നിന്റെമേൽ ചുട്ടുകളകയും ചെയ്യും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പ്രവാചകൻ ദൈവപുരുഷന്റെ ശവം എടുത്തു കഴുതപ്പുറത്തു വെച്ചു കൊണ്ടുവന്നു; വൃദ്ധനായ പ്രവാചകൻ ത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ട്ടണത്തിൽ എത്തി അവനെക്കുറിച്ചു വിലപിച്ചു അവനെ അടക്കം 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അവന്റെ ശവം അവൻ തന്റെ സ്വന്ത കല്ലറയിൽ വെച്ചിട്ടു അവനെക്കുറിച്ചു: അയ്യോ എന്റെ സഹോദരാ, എന്നിങ്ങ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 അവർ വിലാപം കഴ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അവനെ അടക്കം ചെയ്തശേഷം അവൻ തന്റെ പുത്രന്മാരോടു: ഞാൻ മരിച്ചശേഷം നിങ്ങൾ എന്നെ ദൈവപുരുഷനെ അടക്ക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തിരിക്കുന്ന കല്ലറയിൽ തന്നേ അടക്കം ചെയ്യേണം; അവന്റെ അസ്ഥികളുടെ അരികെ എന്റെ അസ്ഥികളും ഇട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അവൻ ബേഥേലിലെ യാഗപീഠത്തിന്നും ശമര്യപട്ടണങ്ങളിലെ സകലപൂജാഗിരിക്ഷേത്രങ്ങൾക്കും വിരോധമായി യഹോവയ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ല്പനപ്രകാരം വിളിച്ചുപറഞ്ഞ വചനം നിശ്ചയമായി സംഭവിക്കും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ഈ കാര്യം കഴിഞ്ഞിട്ടും യൊരോബെയാം തന്റെ ദുർമ്മാർഗ്ഗം വിട്ടുതിരിയാതെ പിന്നെയും സർവ്വജനത്തിൽനിന്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ൂജാഗിരിപുരോഹിതന്മാരെ നിയമിച്ചു; തനിക്കു ബോധിച്ചവരെ കരപൂരണം കഴിപ്പിച്ചു; അവ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ളിച്ചു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ൂജാഗിരിപുരോഹിതന്മാരായ്തീർ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യൊരോബെയാംഗൃഹത്തെ ഭൂമിയിൽനിന്നു ഛേദിച്ചു മുടിച്ചുകളയത്തക്കവണ്ണം ഈ കാര്യം അവർക്കു പാപമായ്തീർ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അവൻ അന്നു ഒരു അടയാളവും കൊടുത്തു; ഇതാ, ഈ യാഗപീഠം പിളർന്നു അതിന്മേലുള്ള ചാരം തൂകിപ്പോകും; ഇതു യഹോ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ല്പിച്ച അടയാളം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இராஜாக்கள்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2026-08-02T20:24:01Z</dcterms:created>
  <dcterms:modified xsi:type="dcterms:W3CDTF">2026-08-02T20:24:01Z</dcterms:modified>
  <dc:title>1 இராஜாக்கள்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