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presProps" Target="presProps.xml"/>
  <Relationship Id="rId81" Type="http://schemas.openxmlformats.org/officeDocument/2006/relationships/viewProps" Target="viewProps.xml"/>
  <Relationship Id="rId8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t came to pass, when king Jeroboam heard the saying of the man of God, which had cried against the altar in Bethel, that he put forth his hand from the altar, saying, Lay hold on him. And his hand, which he put forth against him, dried up, so that he could not pull it in again to him.]]></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t came to pass, when king Jeroboam heard the saying of the man of God, which had cried against the altar in Bethel, that he put forth his hand from the altar, saying, Lay hold on him. And his hand, which he put forth against him, dried up, so that he could not pull it in again to him.]]></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t came to pass, when king Jeroboam heard the saying of the man of God, which had cried against the altar in Bethel, that he put forth his hand from the altar, saying, Lay hold on him. And his hand, which he put forth against him, dried up, so that he could not pull it in again to him.]]></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 altar also was rent, and the ashes poured out from the altar, according to the sign which the man of God had given by the word of the LOR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 altar also was rent, and the ashes poured out from the altar, according to the sign which the man of God had given by the word of the LOR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king answered and said unto the man of God, Implore now the face of the LORD your God, and pray for me, that my hand may be restored me again. And the man of God besought the LORD, and the king's hand was restored him again, and became as it was befor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king answered and said unto the man of God, Implore now the face of the LORD your God, and pray for me, that my hand may be restored me again. And the man of God besought the LORD, and the king's hand was restored him again, and became as it was befor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king answered and said unto the man of God, Implore now the face of the LORD your God, and pray for me, that my hand may be restored me again. And the man of God besought the LORD, and the king's hand was restored him again, and became as it was before.]]></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king answered and said unto the man of God, Implore now the face of the LORD your God, and pray for me, that my hand may be restored me again. And the man of God besought the LORD, and the king's hand was restored him again, and became as it was before.]]></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king said unto the man of God, Come home with me, and refresh yourself, and I will give you a reward.]]></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behold, there came a man of God out of Judah by the word of the LORD unto Bethel: and Jeroboam stood by the altar to burn incense.]]></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king said unto the man of God, Come home with me, and refresh yourself, and I will give you a rewar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man of God said unto the king, If you will give me half yours house, I will not go in with you, neither will I eat bread nor drink water in this place:]]></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man of God said unto the king, If you will give me half yours house, I will not go in with you, neither will I eat bread nor drink water in this place:]]></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For so was it charged me by the word of the LORD, saying, Eat no bread, nor drink water, nor return by the same way that you came.]]></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For so was it charged me by the word of the LORD, saying, Eat no bread, nor drink water, nor return by the same way that you cam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So he went another way, and returned not by the way that he came to Bethel.]]></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Now there dwelt an old prophet in Bethel; and his sons came and told him all the works that the man of God had done that day in Bethel: the words which he had spoken unto the king, them they told also to their father.]]></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Now there dwelt an old prophet in Bethel; and his sons came and told him all the works that the man of God had done that day in Bethel: the words which he had spoken unto the king, them they told also to their father.]]></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Now there dwelt an old prophet in Bethel; and his sons came and told him all the works that the man of God had done that day in Bethel: the words which he had spoken unto the king, them they told also to their father.]]></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ir father said unto them, What way went he? For his sons had seen what way the man of God went, which came from Judah.]]></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behold, there came a man of God out of Judah by the word of the LORD unto Bethel: and Jeroboam stood by the altar to burn incense.]]></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ir father said unto them, What way went he? For his sons had seen what way the man of God went, which came from Judah.]]></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aid unto his sons, Saddle me the ass. So they saddled him the ass: and he rode thereon,]]></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aid unto his sons, Saddle me the ass. So they saddled him the ass: and he rode thereo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went after the man of God, and found him sitting under an oak: and he said unto him, Are you the man of God that came from Judah? And he said, I am.]]></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went after the man of God, and found him sitting under an oak: and he said unto him, Are you the man of God that came from Judah? And he said, I am.]]></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en he said unto him, Come home with me, and eat bread.]]></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said, I may not return with you, nor go in with you: neither will I eat bread nor drink water with you in this place:]]></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said, I may not return with you, nor go in with you: neither will I eat bread nor drink water with you in this place:]]></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 it was said to me by the word of the LORD, You shall eat no bread nor drink water there, nor return to go by the way that you came.]]></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 it was said to me by the word of the LORD, You shall eat no bread nor drink water there, nor return to go by the way that you came.]]></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cried against the altar in the word of the LORD, and said, O altar, altar, thus says the LORD; Behold, a child shall be born unto the house of David, Josiah by name; and upon you shall he offer the priests of the high places that burn incense upon you, and men's bones shall be burnt upon you.]]></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He said unto him, I am a prophet also as you are; and an angel spoke unto me by the word of the LORD, saying, Bring him back with you into yours house, that he may eat bread and drink water. But he lied unto him.]]></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He said unto him, I am a prophet also as you are; and an angel spoke unto me by the word of the LORD, saying, Bring him back with you into yours house, that he may eat bread and drink water. But he lied unto him.]]></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He said unto him, I am a prophet also as you are; and an angel spoke unto me by the word of the LORD, saying, Bring him back with you into yours house, that he may eat bread and drink water. But he lied unto him.]]></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So he went back with him, and did eat bread in his house, and drank water.]]></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it came to pass, as they sat at the table, that the word of the LORD came unto the prophet that brought him back:]]></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it came to pass, as they sat at the table, that the word of the LORD came unto the prophet that brought him back:]]></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he cried unto the man of God that came from Judah, saying, Thus says the LORD, Forasmuch as you have disobeyed the mouth of the LORD, and have not kept the commandment which the LORD your God commanded you,]]></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he cried unto the man of God that came from Judah, saying, Thus says the LORD, Forasmuch as you have disobeyed the mouth of the LORD, and have not kept the commandment which the LORD your God commanded you,]]></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came back, and have eaten bread and drunk water in the place, of the which the Lord did say to you, Eat no bread, and drink no water; your carcass shall not come unto the tomb of your fathers.]]></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came back, and have eaten bread and drunk water in the place, of the which the Lord did say to you, Eat no bread, and drink no water; your carcass shall not come unto the tomb of your father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cried against the altar in the word of the LORD, and said, O altar, altar, thus says the LORD; Behold, a child shall be born unto the house of David, Josiah by name; and upon you shall he offer the priests of the high places that burn incense upon you, and men's bones shall be burnt upon you.]]></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came back, and have eaten bread and drunk water in the place, of the which the Lord did say to you, Eat no bread, and drink no water; your carcass shall not come unto the tomb of your fathers.]]></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it came to pass, after he had eaten bread, and after he had drunk, that he saddled for him the ass, to know, for the prophet whom he had brought back.]]></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it came to pass, after he had eaten bread, and after he had drunk, that he saddled for him the ass, to know, for the prophet whom he had brought back.]]></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he was gone, a lion met him by the way, and slew him: and his carcass was cast in the way, and the ass stood by it, the lion also stood by the carcass.]]></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he was gone, a lion met him by the way, and slew him: and his carcass was cast in the way, and the ass stood by it, the lion also stood by the carcass.]]></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behold, men passed by, and saw the carcass cast in the way, and the lion standing by the carcass: and they came and told it in the city where the old prophet dwelt.]]></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behold, men passed by, and saw the carcass cast in the way, and the lion standing by the carcass: and they came and told it in the city where the old prophet dwelt.]]></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when the prophet that brought him back from the way heard thereof, he said, It is the man of God, who was disobedient unto the word of the LORD: therefore the LORD has delivered him unto the lion, which has torn him, and slain him, according to the word of the LORD, which he spoke unto him.]]></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when the prophet that brought him back from the way heard thereof, he said, It is the man of God, who was disobedient unto the word of the LORD: therefore the LORD has delivered him unto the lion, which has torn him, and slain him, according to the word of the LORD, which he spoke unto him.]]></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when the prophet that brought him back from the way heard thereof, he said, It is the man of God, who was disobedient unto the word of the LORD: therefore the LORD has delivered him unto the lion, which has torn him, and slain him, according to the word of the LORD, which he spoke unto him.]]></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cried against the altar in the word of the LORD, and said, O altar, altar, thus says the LORD; Behold, a child shall be born unto the house of David, Josiah by name; and upon you shall he offer the priests of the high places that burn incense upon you, and men's bones shall be burnt upon you.]]></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 spoke to his sons, saying, Saddle me the ass. And they saddled him.]]></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 spoke to his sons, saying, Saddle me the ass. And they saddled him.]]></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went and found his carcass cast in the way, and the ass and the lion standing by the carcass: the lion had not eaten the carcass, nor torn the ass.]]></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went and found his carcass cast in the way, and the ass and the lion standing by the carcass: the lion had not eaten the carcass, nor torn the ass.]]></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the prophet took up the carcass of the man of God, and laid it upon the ass, and brought it back: and the old prophet came to the city, to mourn and to bury him.]]></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the prophet took up the carcass of the man of God, and laid it upon the ass, and brought it back: and the old prophet came to the city, to mourn and to bury him.]]></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he laid his carcass in his own grave; and they mourned over him, saying, Alas, my brother!]]></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he laid his carcass in his own grave; and they mourned over him, saying, Alas, my brother!]]></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it came to pass, after he had buried him, that he spoke to his sons, saying, When I am dead, then bury me in the tomb wherein the man of God is buried; lay my bones beside his bones:]]></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it came to pass, after he had buried him, that he spoke to his sons, saying, When I am dead, then bury me in the tomb wherein the man of God is buried; lay my bones beside his bone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cried against the altar in the word of the LORD, and said, O altar, altar, thus says the LORD; Behold, a child shall be born unto the house of David, Josiah by name; and upon you shall he offer the priests of the high places that burn incense upon you, and men's bones shall be burnt upon you.]]></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it came to pass, after he had buried him, that he spoke to his sons, saying, When I am dead, then bury me in the tomb wherein the man of God is buried; lay my bones beside his bones:]]></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For the saying which he cried by the word of the LORD against the altar in Bethel, and against all the houses of the high places which are in the cities of Samaria, shall surely come to pass.]]></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For the saying which he cried by the word of the LORD against the altar in Bethel, and against all the houses of the high places which are in the cities of Samaria, shall surely come to pass.]]></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fter this thing Jeroboam returned not from his evil way, but made again of the low of the people priests of the high places: whosoever would, he consecrated him, and he became one of the priests of the high places.]]></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fter this thing Jeroboam returned not from his evil way, but made again of the low of the people priests of the high places: whosoever would, he consecrated him, and he became one of the priests of the high places.]]></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fter this thing Jeroboam returned not from his evil way, but made again of the low of the people priests of the high places: whosoever would, he consecrated him, and he became one of the priests of the high places.]]></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this thing became sin unto the house of Jeroboam, even to cut it off, and to destroy it from off the face of the earth.]]></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this thing became sin unto the house of Jeroboam, even to cut it off, and to destroy it from off the face of the earth.]]></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gave a sign the same day, saying, This is the sign which the LORD has spoken; Behold, the altar shall be rent, and the ashes that are upon it shall be poured out.]]></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gave a sign the same day, saying, This is the sign which the LORD has spoken; Behold, the altar shall be rent, and the ashes that are upon it shall be poured out.]]></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3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பெத்தேலில் இருக்கிற அந்தப் பலிபீடத்திற்கு எதிராக தேவனுடைய மனுஷன் கூறின வார்த்தையை ராஜாவா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பெயாம் கேட்டபோது, அவனைப் பிடியுங்கள் என்று தன் கையைப் பலிபீடத்திலிருந்து நீட்டினான்; அவ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மாய் நீட்டின கை தன்னிடமாக முடக்கக் கூடாதபடிக்கு மரத்துப்போ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தேவனுடைய மனுஷன் கர்த்தருடைய வார்த்தையால் குறித்திருந்த அடையாளத்தின்படியே பலிபீடம் வெ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பல் பலிபீடத்திலிருந்து கொட்டுண்டுபோ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ப்பொழுது ராஜா, தேவனுடைய மனுஷனுக்குப் பிரதியுத்தரமாக: நீ உன் தேவனாகிய கர்த்தருடைய சமுகத்தை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ண்டிக்கொண்டு, என் கை முன் போலிருக்கும்படிக்கு எனக்காக விண்ணப்பம்பண்ணவேண்டும் என்றான்; அப்பொ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டைய மனுஷன் கர்த்தருடைய சமுகத்தை நோக்கி வருந்தி விண்ணப்பம் செய்தான், ராஜாவின் கை முன்னிருந்த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ப்பொழுது ராஜா தேவனுடைய மனுஷனை நோக்கி: நீ என்னோடேகூட வீட்டுக்கு வந்து இளைப்பாறு; உனக்கு வெகுமா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யெரொபெயாம் தூபங்காட்ட பலிபீடத்தண்டையிலே நிற்கையில், இதோ, தேவனுடைய மனுஷன் ஒருவன் கர்த்த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வே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தேவனுடைய மனுஷன் ராஜாவை நோக்கி: நீர் எனக்கு உம்முடைய வீட்டில் பாதி கொடுத்தாலும், நான் உம்மோ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வதில்லை, இந்த ஸ்தலத்தில் அப்பம் புசிப்பதுமில்லை, தண்ணீர் குடிப்பது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ஏனென்றால் நீ அப்பம் புசியாமலும், தண்ணீர் குடியாமலும், போனவழியாய்த் திரும்பாமலும் இருவெ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தம்முடைய வார்த்தையால் எனக்குக் கட்டளையிட்டிருக்கிறார்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ன் பெத்தேலுக்கு வந்தவழியாய்த் திரும்பாமல், வேறுவழியாய்ப் போய்வி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கிழவனான ஒரு தீர்க்கதரிசி பெத்தேலிலே குடியிருந்தான்; அவன் குமாரர் வந்து தேவனுடைய மனுஷன் அன்றை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னம் பெத்தேலிலே செய்த எல்லாச் செய்கைகளையும், அவன் ராஜாவோடே சொன்ன வார்த்தைகளையும் தங்கள் தகப்ப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வி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ப்பொழுது அவர்கள் தகப்பன்: அவன் எந்த வழி போனான் என்று அவர்களைக் கேட்டான். யூதாவிலிருந்து 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தையின்படியே, யூதாவிலிருந்து பெத்தேலுக்கு 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டைய மனுஷன் போனவழி இன்னதென்று அவன் குமாரர் பார்த்திருந்தபடி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வன் தன் குமாரருடனே: கழுதையின்மேல் சேணம்வைத்துக் கொடுங்கள் என்றான்; அவர்கள் கழுதையி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ணம்வைத்துக் கொடுத்தபின், அவன் அதின்மேல் ஏ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தேவனுடைய மனுஷனைத் தொடர்ந்துபோய், ஒரு கர்வாலி மரத்தின்கீழ் உட்கார்ந்திருக்கிற அவனைக் 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விலிருந்துவந்த தேவனுடைய மனுஷன் நீர்தானா என்று அவனைக் கேட்டதற்கு; அவன், நான் தா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ப்பொழுது அவனை நோக்கி: என்னோடே வீட்டுக்கு வந்து அப்பம் புசியு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தற்கு அவன்: நான் உம்மோடே திரும்பவும் உம்மோடே உள்ளே போகவுமாட்டேன்; இந்த ஸ்தலத்திலே உம்மோடே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ம் புசிக்கவும் தண்ணீர் குடிக்கவுமா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ஏனென்றால் நீ அப்பம் புசியாமலும், அங்கே தண்ணீர் குடியாமலும், நீ போனவழியாய்த் திரும்பிவராமலும் இ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ர்த்தருடைய வார்த்தை எனக்கு உண்டாயிருக்கிறது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ந்த பலிபீடத்தை நோக்கி: பலிபீடமே பலிபீடமே, இதோ, தாவீதின் வம்சத்தில் யோசியா என்னும் பேருள்ள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தற்கு அவன்: உம்மைப்போல நானும் தீர்க்கதரிசிதான்; அவன் அப்பம் புசித்துத் தண்ணீர் குடிக்க, 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த் திருப்பி, உன் வீட்டுக்கு அழைத்துக் கொண்டுவா என்று ஒரு தூதன் கர்த்தருடைய வார்த்தையாக என்னோ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ன் என்று அவனிடத்தில் பொய்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ழுது அவன் இவனோடே திரும்பிப் போய், இவன் வீட்டிலே அப்பம் புசித்துத் தண்ணீர் 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வர்கள் பந்தியில் உட்கார்ந்திருக்கிறபோது, அவனைத் திருப்பிக்கொண்டு வந்த தீர்க்கதரிசி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வார்த்தை உண்டானதி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வன் யூதாவிலிருந்து வந்த தேவனுடைய மனுஷனைப் பார்த்துச் சத்தமிட்டு, உன் தேவனாகிய கர்த்தர் உன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பித்த கட்டளையை நீ கைக்கொள்ளாமல் கர்த்தருடைய வாக்கை மீ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ப்பம் புசிக்கவும் தண்ணீர் குடிக்கவும் வேண்டாம் என்று அவர் விலக்கின ஸ்தலத்திற்கு நீ திரு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ம் புசித்துத் தண்ணீர் குடித்தபடியினால், உன்னுடைய பிரேதம் உன் பிதாக்களின் கல்லறையிலே சேருவ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 பிறப்பான்; அவன் உன்மேல் தூபங்காட்டுகிற மேடைகளின் ஆசாரியர்களை உன்மேல் பலியிடுவான்; மனுஷ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ர்த்தர் சொல்லு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வன் போஜனபானம்பண்ணி முடிந்தபின்பு, அந்தத் தீர்க்கதரிசியைத் திருப்பிக்கொண்டுவந்தவன் அவனு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ழுதையின்மேல் சேணம்வைத்துக் 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வன் போனபிற்பாடு வழியிலே ஒரு சிங்கம் அவனுக்கு எதிர்ப்பட்டு அவனைக் கொன்றுபோட்டது; அவன் பிரே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ழியிலே கிடந்தது; கழுதை அதினண்டையிலே நின்றது; சிங்கமும் பிரேதத் தண்டையிலே நின்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ந்த வழியே கடந்துவருகிற மனுஷர், வழியிலே கிடக்கிற பிரேதத்தையும், பிரேதத்தண்டையிலே நிற்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ங்கத்தையும் கண்டு, கிழவனான தீர்க்கதரிசி குடியிருந்த பட்டணத்திலே வந்து சொன்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வனை வழியிலிருந்து திரும்பப் பண்ணின தீர்க்கதரிசி அதைக் கேட்டபோது, அவன் கர்த்தருடைய வாக்கை மீ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டைய மனுஷன் தான், கர்த்தர் அவனுக்குச் சொன்ன வார்த்தையின்படியே, கர்த்தர் அவனை ஒரு சிங்கத்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ப்புக்கொடுத்தார்; அது அவனை முறித்துக் கொன்றுபோட்டது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ம்புகளும் உன்மேல் சுட்டெரிக்கப்படும் என்பதைக் கர்த்தர் உரைக்கிறார் என்று கர்த்தருடைய வார்த்தை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தன் குமாரரை நோக்கி: எனக்குக் கழுதையின்மேல் சேணம்வைத்துக் கொடுங்கள் என்றான்; அவர்கள் சேண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க் கொடு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அப்பொழுது அவன் போய், வழியிலே கிடக்கிற அவன் பிரேதத்தையும், பிரேதத்தண்டையிலே கழுதையும் சிங்க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கிறதையும் கண்டான்; அந்தச் சிங்கம் பிரேதத்தைத் தின்னவுமில்லை, கழுதையை முறித்துப்போடவு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ப்பொழுது கிழவனான அந்தத் தீர்க்கதரிசி தேவனுடைய மனுஷனின் பிரேதத்தை எடுத்து, அதைக் கழுதையி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 அதற்காகத் துக்கங்கொண்டாடவும் அதை அடக்கம்பண்ணவும், அதைத் தன் பட்டணத்திற்குக் கொண்டு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அவன் பிரேதத்தைத் தன்னுடைய கல்லறையிலே வைத்தான். அவனுக்காக: ஐயோ, என் சகோதரனே என்று புல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கங்கொண்டா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அவனை அடக்கம்பண்ணினபின்பு, அவன் தன் குமாரரை நோக்கி: நான் மரிக்கும்போது, தேவனுடைய மனுஷ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க்கம்பண்ணப்பட்ட கல்லறையிலே என்னையும் நீங்கள் அடக்கம்பண்ணி, அவன் எலும்புகளண்டையிலே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ம்புகளையும் வையு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வன் பெத்தேலில் இருக்கிற பலிபீடத்திற்கும், சமாரியாவின் பட்டணங்களில் இருக்கிற மேடைகளாகிய சக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வில்களுக்கும் விரோதமாகக் கூறின கர்த்தருடைய வார்த்தை நிச்சயமாய் நிறைவேறு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இந்த நடபடிக்குப்பின்பு, யெரொபெயாம் தன் பொல்லாத வழியைவிட்டுத் திரும்பாமல், மறுபடியும் ஜன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ஈனமானவர்களை மேடைகளின் ஆசாரியராக்கினான்; எவன் மேல் அவனுக்கு மனதிருந்ததோ அவனைப் பிரதிஷ்டைப்ப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டிப்பட்டவர்கள் மேடைகளின் ஆசாரியரா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யெரொபெயாமின் வீட்டாரை பூமியின்மேல் வைக்காமல் அதம்பண்ணி அழிக்கும்படியாக இந்தக் கா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க்குப் பாவமா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ன்றைய தினம் அவன் ஒரு அடையாளத்தையும் சொல்லி, இதோ, இந்தப் பலிபீடம் வெடித்து, அதின்மேலுள்ள சாம்ப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ண்டுபோம்; கர்த்தர் உரைத்ததற்கு இதுவே அடையாள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3]]></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2026-06-03T12:33:55Z</dcterms:created>
  <dcterms:modified xsi:type="dcterms:W3CDTF">2026-06-03T12:33:55Z</dcterms:modified>
  <dc:title>1 இராஜாக்கள் : 13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