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5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ின் மழையாய் அருமை குமாரன் 
தரணியில் அவதரித்தார்
புதுயுக உதயம் வருவதினாலே
மனுடன் உதித்துயர்ந்த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ுவோம் பாடுவோம்   ஒன்றாய்  பாடிடுவோம்
இயேசு ராஜாவின் ஜனனம் கொண்டாடி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ூரிய பிரகாசம் பூமியின் மேலே
ஒளி மயமாகி நிறைவேறும் போல்
சத்ய வெளிச்சம் பகருவதற்காய்
வந்தவராம் ஒரு  தேவசுதன் --- பா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ாவரம் விலங்குகள் வளருவதற்காய்
மழையும் வெயிலும் ஒருசமமாய்
மானிடர் யாவும் ஒன்றாய் சேர்ந்த
பூலோகத்தின் சொந்த பாலகராய் --- பா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னிதனின் மனசின் இருள் ஒழித்திட
கடுமையாம் பாவம் போக்கிடவே
மனிதனின் ரூபம் எடுத்ததனாதன்
லோகத்தின் ஜெனித்த   சமயமிதாம்   --- பா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2026-09-16T13:45:14Z</dcterms:created>
  <dcterms:modified xsi:type="dcterms:W3CDTF">2026-09-16T13:45:14Z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