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ீங்கள் தேவனுடைய ராஜ்யத்தினிமித்தம் பாடு அநுபவிக்கிறவர்களாயிருக்க, அந்த ராஜ்யத்திற்கு நீங்கள் பாத்திரரென்றெண்ணப்படும்படிக்கு, தேவன் நியாயமான தீர்ப்புச்செய்கிறவரென்பதற்கு, அதுவே அத்தாட்சியாயிருக்கிறது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உங்களை உபத்திரவப்படுத்துகிறவர்களுக்கு உபத்திரவத்தையும், உபத்திரவப்படுகிற உங்களுக்கு எங்களோடேகூட இளைப்பாறுதலையும் பிரதிபலனாகக்கொடுப்பது தேவனுக்கு நீதியாயிருக்கிறதே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ேவனை அறியாதவர்களுக்கும், நம்முடைய கர்த்தராகிய இயேசுகிறிஸ்துவின் சுவிசேஷத்திற்குக் கீழ்ப்படியாதவர்களுக்கும் நீதியுள்ள ஆக்கினையைச் செலுத்தும்படிக்கு,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ேவனை அறியாதவர்களுக்கும், நம்முடைய கர்த்தராகிய இயேசுகிறிஸ்துவின் சுவிசேஷத்திற்குக் கீழ்ப்படியாதவர்களுக்கும் நீதியுள்ள ஆக்கினையைச் செலுத்தும்படிக்கு,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ர்த்தராகிய இயேசு தமது வல்லமையின் தூதரோடும், ஜுவாலித்து எரிகிற அக்கினியோடும், வானத்திலிருந்து வெளிப்படும்போது அப்படியாகும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ந்நாளிலே தம்முடைய பரிசுத்தவான்களில் மகிமைப்படத்தக்கவராயும், நீங்கள் எங்களுடைய சாட்சியை விசுவாசித்தபடியினாலே உங்களிடத்திலும், விசுவாசிக்கிறவர்களெல்லாரிடத்திலும் ஆச்சரியப்படத்தக்கவராயும், அவர் வரும்போது,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்கள் கர்த்தருடைய சந்நிதானத்திலிருந்தும், அவருடைய வல்லமைபொருந்திய மகிமையிலிருந்தும் நீங்கலாகி, நித்திய அழிவாகிய தண்டனையை அடைவ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்கள் கர்த்தருடைய சந்நிதானத்திலிருந்தும், அவருடைய வல்லமைபொருந்திய மகிமையிலிருந்தும் நீங்கலாகி, நித்திய அழிவாகிய தண்டனையை அடைவ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ஆகையால், நம்முடைய தேவனும் கர்த்தராகிய இயேசுகிறிஸ்துவும் அளிக்கும் கிருபையின்படியே, நம்முடைய கர்த்தராகிய இயேசுகிறிஸ்துவின் நாமம் உங்களிடத்திலும், நீங்கள் அவரிடத்திலும் மகிமைப்படும்பொருட்டாக;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ஆகையால், நம்முடைய தேவனும் கர்த்தராகிய இயேசுகிறிஸ்துவும் அளிக்கும் கிருபையின்படியே, நம்முடைய கர்த்தராகிய இயேசுகிறிஸ்துவின் நாமம் உங்களிடத்திலும், நீங்கள் அவரிடத்திலும் மகிமைப்படும்பொருட்டாக;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வுலும், சில்வானும், தீமோத்தேயும், நம்முடைய பிதவாகிய தேவனுக்குள்ளும், கர்த்தராகிய இயேசுகிறிஸ்துவுக்குள்ளும் இருக்கிற தெசலோனிக்கேயர் சபைக்கு எழுதுகிறதாவது: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ம்முடைய தேவன் உங்களைத் தமது அழைப்புக்குப் பாத்திரராக்கவும், தமது தயையுள்ள சித்தம் முழுவதையும் விசுவாசத்தின் கிரியையும் பலமாய் உங்களிடத்தில் நிறைவேற்றவும் வேண்டுமென்று, எப்பொழுதும் உங்களுக்காக வேண்டிக்கொள்ளுகிறோம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ம்முடைய தேவன் உங்களைத் தமது அழைப்புக்குப் பாத்திரராக்கவும், தமது தயையுள்ள சித்தம் முழுவதையும் விசுவாசத்தின் கிரியையும் பலமாய் உங்களிடத்தில் நிறைவேற்றவும் வேண்டுமென்று, எப்பொழுதும் உங்களுக்காக வேண்டிக்கொள்ளுகிறோம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வுலும், சில்வானும், தீமோத்தேயும், நம்முடைய பிதவாகிய தேவனுக்குள்ளும், கர்த்தராகிய இயேசுகிறிஸ்துவுக்குள்ளும் இருக்கிற தெசலோனிக்கேயர் சபைக்கு எழுதுகிறதாவது: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ம்முடைய பிதாவாகிய தேவனாலும் கர்த்தராகிய இயேசுகிறிஸ்துவினாலும் உங்களுக்குக் கிருபையும் சமாதானமும் உண்டாவதாக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சகோதரரே, நாங்கள் எப்பொழுதும் உங்களுக்காக தேவனை ஸ்தோத்திரிக்கக் கடனாளிகளாயிருக்கிறோம்; உங்கள் விசுவாசம் மிகவும் பெருகுகிறபடியினாலும், நீங்களெல்லாரும் ஒருவரிலொருவர் வைத்திருக்கிற அன்பு அதிகரிக்கிறபடியினாலும், அப்படிச் செய்கிறது தகுதியாயிருக்கிறது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சகோதரரே, நாங்கள் எப்பொழுதும் உங்களுக்காக தேவனை ஸ்தோத்திரிக்கக் கடனாளிகளாயிருக்கிறோம்; உங்கள் விசுவாசம் மிகவும் பெருகுகிறபடியினாலும், நீங்களெல்லாரும் ஒருவரிலொருவர் வைத்திருக்கிற அன்பு அதிகரிக்கிறபடியினாலும், அப்படிச் செய்கிறது தகுதியாயிருக்கிறது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ீங்கள் சகிக்கிற சகல துன்பங்களிலும் உபத்திரவங்களிலும் பொறுமையையும் விசுவாசத்தையும் காண்பிக்கிறதினிமித்தம் உங்களைக்குறித்து நாங்கள் தேவனுடைய சபைகளில் மேன்மைபாராட்டுகிறோம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ீங்கள் சகிக்கிற சகல துன்பங்களிலும் உபத்திரவங்களிலும் பொறுமையையும் விசுவாசத்தையும் காண்பிக்கிறதினிமித்தம் உங்களைக்குறித்து நாங்கள் தேவனுடைய சபைகளில் மேன்மைபாராட்டுகிறோம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ீங்கள் தேவனுடைய ராஜ்யத்தினிமித்தம் பாடு அநுபவிக்கிறவர்களாயிருக்க, அந்த ராஜ்யத்திற்கு நீங்கள் பாத்திரரென்றெண்ணப்படும்படிக்கு, தேவன் நியாயமான தீர்ப்புச்செய்கிறவரென்பதற்கு, அதுவே அத்தாட்சியாயிருக்கிறது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29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थिस्सलुनीकियों : 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िये तुम दुख भी उठाते 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थिस्सलुनीकियों : 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क्योंकि परमेश्वर के निकट यह न्याय है, कि जो तुम्हें क्लेश देते हैं, उन्हें बदले में क्लेश द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थिस्सलुनीकियों : 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और तुम्हें जो क्लेश पाते हो, हमारे साथ चैन दे; उस समय जब कि प्रभु यीशु अपने सामर्थी दूतों के साथ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थिस्सलुनीकियों : 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धधकती हुई आग में स्वर्ग से प्रगट हो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थिस्सलुनीकियों : 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और जो परमेश्वर को नहीं पहचानते, और हमारे प्रभु यीशु के सुसमाचार को नहीं मानते उन से पलटा ले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थिस्सलुनीकियों : 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वे प्रभु के साम्हने से, और उसकी शक्ति के तेज से दूर होकर अनन्त विनाश का दण्ड पाएं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थिस्सलुनीकियों : 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यह उस दिन होगा, जब वह अपने पवित्र लोगों में महिमा पाने, और सब विश्वास करने वालों में आश्चर्य क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थिस्सलुनीकियों : 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ारण होने को आएगा; क्योंकि तुम ने हमारी गवाही की प्रतीति क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थिस्सलुनीकियों : 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इसी लिये हम सदा तुम्हारे निमित्त प्रार्थना भी करते हैं, कि हमारा परमेश्वर तुम्हें इस बुलाहट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थिस्सलुनीकियों : 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ोग्य समझे, और भलाई की हर एक इच्छा, और विश्वास के हर एक काम को सामर्थ सहित पूरा कर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थिस्सलुनीकियों : 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पौलुस और सिलवानुस और तीमुथियुस की ओर से थिस्सलुनीकियों की कलीसिया के नाम, जो हमारे पिता परमेश्व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थिस्सलुनीकियों : 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कि हमारे परमेश्वर और प्रभु यीशु मसीह के अनुग्रह के अनुसार हमारे प्रभु यीशु का नाम तुम में महिम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थिस्सलुनीकियों : 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ाए, और तुम उस में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थिस्सलुनीकियों : 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और प्रभु यीशु मसीह में है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थिस्सलुनीकियों : 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हमारे पिता परमेश्वर और प्रभु यीशु मसीह से तुम्हें अनुग्रह और शान्ति मिलती रहे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थिस्सलुनीकियों : 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हे भाइयो, तुम्हारे विषय में हमें हर समय परमेश्वर का धन्यवाद करना चाहिए, और यह उचित भी है इसलिय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थिस्सलुनीकियों : 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ि तुम्हारा विश्वास बहुत बढ़ता जाता है, और तुम सब का प्रेम आपस में बहुत ही होता जा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थिस्सलुनीकियों : 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यहां तक कि हम आप परमेश्वर की कलीसिया में तुम्हारे विषय में घमण्ड करते हैं, कि जितने उपद्रव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थिस्सलुनीकियों : 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्लेश तुम सहते हो, उन सब में तुम्हारा धीरज और विश्वास प्रगट हो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थिस्सलुनीकियों : 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यह परमेश्वर के सच्चे न्याय का स्पष्ट प्रमाण है; कि तुम परमेश्वर के राज्य के योग्य ठहरो, जिस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थिस्सलुनीकियों : 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9">
  <a:themeElements>
    <a:clrScheme name="Theme4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2026-09-05T22:17:22Z</dcterms:created>
  <dcterms:modified xsi:type="dcterms:W3CDTF">2026-09-05T22:17:22Z</dcterms:modified>
  <dc:title>2 थिस्सलुनीकियों : 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