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62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shall stand before the King, 
With the angels we shall sing, 
By and by, . . . by and by ! . . . 
Walk the bright, the golden shore, 
Praising Him for evermore, 
By and by, . . . by and by ! . . 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shall stand . . . before the King, . . . 
With the angels we shall sing : 
Glory, glory to our King 1 
Hallelu jah 1 hallelu - - jah ! 
We shall stand . . . before the King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Ring, ye bells of heaven, ring ! 
We shall stand before the King, 
By and by, . . . by and by ! . . . 
There our sorrows will be o'er ; 
There His name we will adore, 
By and by, . . . by and by ! . . 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ake, my soul ! thy tribute bring ; 
Thou shalt stand before the King, 
By and by, . . . by and by ! . . . 
Lay thy trophies at His feet ; 
In His likeness stand complete, 
By and by, . . . by and by ! . . 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2026-06-18T01:23:58Z</dcterms:created>
  <dcterms:modified xsi:type="dcterms:W3CDTF">2026-06-18T01:23:58Z</dcterms:modified>
  <dc:title>Hymn : 966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