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out on the ocean sailing, 
Homeward bound we sweetly glide ; 
We are out on the ocean sailing, 
To a home beyond the t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storms will soon be over, 
Then we'll anchor in the harbour; 
We are out on the ocean sailing 
To a home beyond the t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illions now are safely landed, 
Over on the golden shore ; 
Millions more are on their journey, 
Yet there's room for millions 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read your sails, while heavenly 
Gently waft our vessel on ; [breezes 
All on board are sweetly singing---- 
Free salvation is the so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we all are safely anchored, 
We will shout----our trials o'er ; 
We will walk about the city, 
And we'll sing for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2026-09-08T09:48:45Z</dcterms:created>
  <dcterms:modified xsi:type="dcterms:W3CDTF">2026-09-08T09:48:45Z</dcterms:modified>
  <dc:title>Hymn : 509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