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ோக்கி பார்த்த தேவா
கலக்கங்கள் தீர்த்த தேவா
பாவ சேற்றில் வாழ்ந்த என்னை
உந்தன் கரம் நீட்டி மீட்ட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ே என் இயேசு நாதா
தந்தையே மா யெகோ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ப்பத்தில் நான் தோன்று முன்னே
என்னை பெயர் சொல்லி அழைத்தவரே
கருவிலே நான் தோன்று முன்னே
உந்தன் கரங்களில் வரைந்து கொண்டீர் --- தா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த்தத்தாலே மீட்டவரே
இரட்சிப்பு தந்தவரே
பாவமெல்லாம் தீர்த்தவரே
பரலோகில் சேர்ப்பவரே --- தா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மணி போல் காத்தவரே
கண்ணீரை துடைத்தவரே
எண்ணமெல்லாம் நிறைந்தவரே
இதயத்தை கவர்ந்தவரே --- தா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2026-07-30T19:09:49Z</dcterms:created>
  <dcterms:modified xsi:type="dcterms:W3CDTF">2026-07-30T19:09:49Z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