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196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 would not live alway : I ask not to stay  
Where storm after storm rises dark o'er the way ;
The few lurid mornings that dawn on us here  
Are enough for life's woes, full enough for its che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 would not live alway, thus fettered by sin — 
Temptation without, and corruption within : 
E'en the rapture of pardon is mingled 
with fears, [penitent tears. 
And the cup of thanksgiving with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 would not live alway : no, welcome 
the tomb ! [not its gloom ; 
Since Jesus hath lain there I dread 
There sweet be my rest, till He bid me arise  
To hail Him in triumph descend from the sk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Who, who would live alway, away from his God,  
Away from yon heaven, that blissful abode, 
Where the rivers of pleasure flow o'er 
the bright plains,  
And the noontide of glory eternally reign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Where the saints of all ages in harmony meet,  
Their Saviour and brethren transported to greet ; 
While the anthems of rapture unceasingly roll, 
And the smile of the Lord is the feast of the soul ! ]]></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2026-07-31T13:08:57Z</dcterms:created>
  <dcterms:modified xsi:type="dcterms:W3CDTF">2026-07-31T13:08:57Z</dcterms:modified>
  <dc:title>Hymn : 926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