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யப்படாதே, நீ வெட்கப்படுவதில்லை; நாணாதே, நீ இலச்சையடைவதில்லை; உன் வாலிபத்தின் வெட்கத்தை நீ மறந்து, உன் விதவையிருப்பின் நிந்தையை இனி நினையாதிருப்பாய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சிருஷ்டிகரே உன் நாயகர்; சேனைகளின் கர்த்தர் என்பது அவருடைய நாமம்; இஸ்ரவேலின் பரிசுத்தர் உன் மீட்பர், அவர் சர்வபூமியின் தேவன் என்னப்படுவ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சிருஷ்டிகரே உன் நாயகர்; சேனைகளின் கர்த்தர் என்பது அவருடைய நாமம்; இஸ்ரவேலின் பரிசுத்தர் உன் மீட்பர், அவர் சர்வபூமியின் தேவன் என்னப்படுவ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ைவிடப்பட்டு மனம்நொந்தவளான ஸ்திரீயைப்போலவும், இளம் பிராயத்தில் விவாகஞ்செய்து தள்ளப்பட்ட மனைவியைப்போலவும் இருக்கிற உன்னைக் கர்த்தர் அழைத்தார் என்று உன் தேவன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ைவிடப்பட்டு மனம்நொந்தவளான ஸ்திரீயைப்போலவும், இளம் பிராயத்தில் விவாகஞ்செய்து தள்ளப்பட்ட மனைவியைப்போலவும் இருக்கிற உன்னைக் கர்த்தர் அழைத்தார் என்று உன் தேவன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ைவிடப்பட்டு மனம்நொந்தவளான ஸ்திரீயைப்போலவும், இளம் பிராயத்தில் விவாகஞ்செய்து தள்ளப்பட்ட மனைவியைப்போலவும் இருக்கிற உன்னைக் கர்த்தர் அழைத்தார் என்று உன் தேவன்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மைப்பொழுது உன்னைக் கைவிட்டேன்; ஆனாலும் உருக்கமான இரக்கங்களால், உன்னைச் சேர்த்துக்கொள்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மைப்பொழுது உன்னைக் கைவிட்டேன்; ஆனாலும் உருக்கமான இரக்கங்களால், உன்னைச் சேர்த்துக்கொள்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ற்பகாலம் மூண்ட கோபத்தினால் என் முகத்தை இமைப்பொழுது உனக்கு மறைத்தேன்; ஆனாலும் நித்திய கிருபையுடன் உனக்கு இரங்குவேன் என்று கர்த்தராகிய உன் மீட்ப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ற்பகாலம் மூண்ட கோபத்தினால் என் முகத்தை இமைப்பொழுது உனக்கு மறைத்தேன்; ஆனாலும் நித்திய கிருபையுடன் உனக்கு இரங்குவேன் என்று கர்த்தராகிய உன் மீட்பர்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ள்ளைபெறாத மலடியே, மகிழ்ந்துபாடு; கர்ப்பவேதனைப்படாதவளே, கெம்பீரமாய்ப் பாடி ஆனந்தசத்தமிடு; வாழ்க்கைப்பட்டவளுடைய பிள்ளைகளைப் பார்க்கிலும், அநாத ஸ்திரீயினுடைய பிள்ளைகள் அதிகம் என்று கர்த்தர் சொல்லுகி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ு எனக்கு நோவாவின் காலத்திலுண்டான வெள்ளம்போலிருக்கும்; நோவாவின் காலத்திலுண்டான வெள்ளம் இனி பூமியின்மேல் புரண்டுவருவதில்லை என்று நான் ஆணையிட்டதுபோல, உன்மேல் நான் கோபங்கொள்வதில்லையென்றும், உன்னை நான் கடிந்துகொள்வதில்லையென்றும் ஆணையிட்ட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ு எனக்கு நோவாவின் காலத்திலுண்டான வெள்ளம்போலிருக்கும்; நோவாவின் காலத்திலுண்டான வெள்ளம் இனி பூமியின்மேல் புரண்டுவருவதில்லை என்று நான் ஆணையிட்டதுபோல, உன்மேல் நான் கோபங்கொள்வதில்லையென்றும், உன்னை நான் கடிந்துகொள்வதில்லையென்றும் ஆணையிட்ட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ு எனக்கு நோவாவின் காலத்திலுண்டான வெள்ளம்போலிருக்கும்; நோவாவின் காலத்திலுண்டான வெள்ளம் இனி பூமியின்மேல் புரண்டுவருவதில்லை என்று நான் ஆணையிட்டதுபோல, உன்மேல் நான் கோபங்கொள்வதில்லையென்றும், உன்னை நான் கடிந்துகொள்வதில்லையென்றும் ஆணையிட்ட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லைகள் விலகினாலும், பர்வதங்கள் நிலைபெயர்ந்தாலும், என் கிருபை உன்னைவிட்டு விலகாமலும், என் சமாதானத்தின் உடன்படிக்கை நிலைபெயராமலும் இருக்கும் என்று, உன்மேல் மனதுருகுகிற கர்த்த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லைகள் விலகினாலும், பர்வதங்கள் நிலைபெயர்ந்தாலும், என் கிருபை உன்னைவிட்டு விலகாமலும், என் சமாதானத்தின் உடன்படிக்கை நிலைபெயராமலும் இருக்கும் என்று, உன்மேல் மனதுருகுகிற கர்த்த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லைகள் விலகினாலும், பர்வதங்கள் நிலைபெயர்ந்தாலும், என் கிருபை உன்னைவிட்டு விலகாமலும், என் சமாதானத்தின் உடன்படிக்கை நிலைபெயராமலும் இருக்கும் என்று, உன்மேல் மனதுருகுகிற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ிறுமைப்பட்டவளே, பெருங்காற்றில் அடிபட்டவளே, தேற்றரவற்றவளே, இதோ, நான் உன் கல்லுகளைப் பிரகாசிக்கும்படி வைத்து, நீலரத்தினங்களை உன் அஸ்திபாரமாக்க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ிறுமைப்பட்டவளே, பெருங்காற்றில் அடிபட்டவளே, தேற்றரவற்றவளே, இதோ, நான் உன் கல்லுகளைப் பிரகாசிக்கும்படி வைத்து, நீலரத்தினங்களை உன் அஸ்திபாரமாக்க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ிறுமைப்பட்டவளே, பெருங்காற்றில் அடிபட்டவளே, தேற்றரவற்றவளே, இதோ, நான் உன் கல்லுகளைப் பிரகாசிக்கும்படி வைத்து, நீலரத்தினங்களை உன் அஸ்திபாரமாக்க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பலகணிகளைப் பளிங்கும், உன் வாசல்களை மாணிக்கக் கற்களும், உன் மதில்களையெல்லாம் உச்சிதமான கற்களுமாக்க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ள்ளைபெறாத மலடியே, மகிழ்ந்துபாடு; கர்ப்பவேதனைப்படாதவளே, கெம்பீரமாய்ப் பாடி ஆனந்தசத்தமிடு; வாழ்க்கைப்பட்டவளுடைய பிள்ளைகளைப் பார்க்கிலும், அநாத ஸ்திரீயினுடைய பிள்ளைகள் அதிகம் என்று கர்த்தர் சொல்ல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பலகணிகளைப் பளிங்கும், உன் வாசல்களை மாணிக்கக் கற்களும், உன் மதில்களையெல்லாம் உச்சிதமான கற்களுமாக்க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பிள்ளைகளெல்லாரும் கர்த்தரால் போதிக்கப்பட்டிருப்பார்கள்; உன் பிள்ளைகளுடைய சமாதானம் பெரிதாயிருக்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தியினால் ஸ்திரப்பட்டிருப்பாய்; கொடுமைக்குத் தூரமாவாய்; பயமில்லாதிருப்பாய், திகிலுக்குத் தூரமாவாய், அது உன்னை அணுகுவத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தியினால் ஸ்திரப்பட்டிருப்பாய்; கொடுமைக்குத் தூரமாவாய்; பயமில்லாதிருப்பாய், திகிலுக்குத் தூரமாவாய், அது உன்னை அணுகுவதி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ோ, உனக்கு விரோதமாய்க் கூட்டங்கூடினால், அது என்னாலே கூடுகிற கூட்டமல்ல; எவர்கள் உனக்கு விரோதமாய்க் கூடுகிறார்களோ, அவர்கள் உன் பட்சத்தில் வர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கரிநெருப்பை ஊதி, தன்கிரியைக்கான ஆயுதத்தை உண்டுபண்ணுகிற கொல்லனையும் நான் சிருஷ்டித்தேன்; கெடுத்து நிக்கிரகமாக்குகிறவனையும் நான் சிருஷ்டித்த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கரிநெருப்பை ஊதி, தன்கிரியைக்கான ஆயுதத்தை உண்டுபண்ணுகிற கொல்லனையும் நான் சிருஷ்டித்தேன்; கெடுத்து நிக்கிரகமாக்குகிறவனையும் நான் சிருஷ்டித்த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கரிநெருப்பை ஊதி, தன்கிரியைக்கான ஆயுதத்தை உண்டுபண்ணுகிற கொல்லனையும் நான் சிருஷ்டித்தேன்; கெடுத்து நிக்கிரகமாக்குகிறவனையும் நான் சிருஷ்டித்த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க்கு விரோதமாய் உருவாக்கப்படும் எந்த ஆயுதமும் வாய்க்காதேபோம்; உனக்கு விரோதமாய் நியாயத்தில் எழும்பும் எந்த நாவையும் நீ குற்றப்படுத்துவாய்; இது கர்த்தருடைய ஊழியக்காரரின் சுதந்தரமும் என்னாலுண்டான அவர்களுடைய நீதியுமாயிருக்கிறதென்று கர்த்தர் சொல்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க்கு விரோதமாய் உருவாக்கப்படும் எந்த ஆயுதமும் வாய்க்காதேபோம்; உனக்கு விரோதமாய் நியாயத்தில் எழும்பும் எந்த நாவையும் நீ குற்றப்படுத்துவாய்; இது கர்த்தருடைய ஊழியக்காரரின் சுதந்தரமும் என்னாலுண்டான அவர்களுடைய நீதியுமாயிருக்கிறதென்று கர்த்தர் சொல்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கூடாரத்தின் இடத்தை விசாலமாக்கு; உன் வாசஸ்தலங்களின் திரைகள் விரிவாகட்டும்; தடைசெய்யாதே; உன் கயிறுகளை நீளமாக்கி, உன் முளைகளை உறுதிப்படுத்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க்கு விரோதமாய் உருவாக்கப்படும் எந்த ஆயுதமும் வாய்க்காதேபோம்; உனக்கு விரோதமாய் நியாயத்தில் எழும்பும் எந்த நாவையும் நீ குற்றப்படுத்துவாய்; இது கர்த்தருடைய ஊழியக்காரரின் சுதந்தரமும் என்னாலுண்டான அவர்களுடைய நீதியுமாயிருக்கிறதென்று கர்த்தர் சொல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கூடாரத்தின் இடத்தை விசாலமாக்கு; உன் வாசஸ்தலங்களின் திரைகள் விரிவாகட்டும்; தடைசெய்யாதே; உன் கயிறுகளை நீளமாக்கி, உன் முளைகளை உறுதிப்படுத்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வலதுபுறத்திலும் இடதுபுறத்திலும் இடங்கொண்டு பெருகுவாய்; உன் சந்ததியார் ஜாதிகளைச் சுதந்தரித்துக்கொண்டு, பாழாய்க்கிடந்த பட்டணங்களைக் குடியேற்றுவிப்ப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வலதுபுறத்திலும் இடதுபுறத்திலும் இடங்கொண்டு பெருகுவாய்; உன் சந்ததியார் ஜாதிகளைச் சுதந்தரித்துக்கொண்டு, பாழாய்க்கிடந்த பட்டணங்களைக் குடியேற்றுவிப்ப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யப்படாதே, நீ வெட்கப்படுவதில்லை; நாணாதே, நீ இலச்சையடைவதில்லை; உன் வாலிபத்தின் வெட்கத்தை நீ மறந்து, உன் விதவையிருப்பின் நிந்தையை இனி நினையாதிருப்பாய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யப்படாதே, நீ வெட்கப்படுவதில்லை; நாணாதே, நீ இலச்சையடைவதில்லை; உன் வாலிபத்தின் வெட்கத்தை நீ மறந்து, உன் விதவையிருப்பின் நிந்தையை இனி நினையாதிருப்பாய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য়েছিলে সেই লজ্জার কথা তোমরা আর স্মরণ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েন? কারণ তোমার স্বামী সেই একজন (ঈশ্বর) যিনি তোমাকে সৃষ্টি করেছেন| তাঁর নাম সর্বশক্তিমান প্রভু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ইস্রায়েলের পরিত্রাতা| তিনি ইস্রায়েলের পবিত্রতম| তাকেই গোটা পৃথিবীর ঈশ্বর বলে ডাক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োমরা ছিলে স্বামী পরিত্যক্তা মহিলার মত! তোমরা মনে প্রাণে খুব দুঃখী থাকলেও প্রভু তোমাদের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ুষ হবার ডাক দেন| তোমরা ছিলে স্বামী পরিত্যক্তা যুবতী স্ত্রীদের মতো| কিন্তু ঈশ্বর তোমাদের ডা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ঈশ্বর বলেন, “আমি তোমাদের অল্প সময়র জন্য ত্যাগ করেছিলাম| আমি তোমাদের নিজের আসনে আবার একত্রিত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তোমাদের মহত্‌ উদারতা দেখা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ি রুদ্ধ হয়েছিলাম, তাই অল্প কালের জন্য আমি তোমাদের কাছ থেকে আমাকে লুকিয়ে রেখেছিলাম| তবে এ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দয হয়ে চির কালের জন্য তোমাদের আরাম দেব|” তোমাদের পরিত্রাতা প্রভু এই সব বল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মহিলারা সুখী হও! তোমাদের কোন সন্তান নেই কিন্তু তোমাদের সুখী হওয়া উচিত্‌| প্রভু বলেন, “যে মহি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ঈশ্বর বলেন, “নোহর সময়ের কথা স্মরণ কর| আমি পৃথিবীকে বন্যা দিয়ে শাস্তি দিই| কিন্তু আমি নোহ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শ্রুতি দিয়েছিলাম পুনরায় বন্যা দিয়ে পৃথিবীকে ধ্বংস করব না| ঠিক সে রকম তোমাদের কথা দিচ্ছ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ওপর আর রুদ্ধ হব না| তোমাদের আর কখনও বাজে কথা বলব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্রভু বলেন, “পর্বত অদৃশ্য হতে পারে| পাহাড় চূর্ণ হতে পারে| কিন্তু আমার দয়া তোমাদের থেকে দূ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 না| তোমাদের শান্তি দেবো এবং এই শান্তি কখনও শেষ হবে না|” প্রভু তোমাদের ক্ষমা প্রদর্শন করে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গুলি বল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তুমি গরীব শহর! শএুরা ঝড়ের মত তোমার ওপর আছড়ে পড়েছিল| কোন ব্যক্তি তোমাদের আরাম দেয়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দেওয়ালে পাথর গাঁথবার জন্য আমি একটি সুন্দর মূল্যবান অলঙ্কার মিশ্রিত হামান ব্যবহার করব|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লান্যাসের সময় ব্যবহার করব নীলকান্তমণি পাথ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াচীরের মাথায় যে পাথর থাকবে তা বানানো হবে পান্না দিয়ে| ফটকে ব্যবহার করব উজ্জ্বল রত্ন|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া আছে সে ব্বিাহিত মহিলার চেয়েও বেশী সন্তান প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রি দিকের প্রাচীরে ব্যবহার করব মূল্যবান রত্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োমার শিশুরা ঈশ্বরকে অনুসরণ করবে এবং তিনি তাদের শিক্ষা দেবেন| শিশুদের জন্য থাকবে প্রকৃত শান্ত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োমাদের ধার্মিকতা দিয়ে গড়া ও প্রতিষ্ঠা করা হবে| হিংসা ও বিদ্বেষ থেকে তুমি থাকবে নিরুপদ্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য়ের কিছু থাকবে না| কিছুই তোমাকে আঘাত করতে আস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ার কোন সেনাদল তোমাকে আক্রমণ করবে না| যদিও বা করে তবে তুমি তাদের পরাস্ত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দেখো, আমি কামারকে সৃষ্টি করেছি| সে আগুনে ফুঁ দিয়ে তাকে উত্তপ্ত করে| তারপর সে আগুন ব্যবহার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রম লোহার সাহায্যে নিজের ইচ্ছেমত যন্ত্র বানায়| ঠিক সে ভাবেই আমি সৃষ্টি করেছি ‘ধ্বংসকারকদের’ জিনি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্বংস করার জন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মানুষ তোমাকে ধ্বংস করার জন্য অস্ত্র বানাবে| কিন্তু সেই অস্ত্রগুলি তোমাকে পরাস্ত 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উ কেউ তোমার বিরুদ্ধে কথা বলবে| তবে যে যে লোক তোমার বিরুদ্ধে কথা বলছে তাদের ভুল বলে প্রমাণ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োমাদের তাঁবু বড় কর| দরজা বড় করে খুলে রাখো| নিজেদের ঘর বড় করবার কাজ বন্ধ রেখো না|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”প্রভু বলেন, “প্রভুর দাসরা কি পায়? আমার কাছ থেকে আসা ভালো জিনিস তারা পায়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বু শক্ত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েন? কারণ তোমাদের দ্রুত বৃদ্ধি হবে| তোমাদের শিশুরা অন্যান্য জাতিদের থেকেও মানুষ পাবে|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শুরা ধ্বংসপ্রাপ্ত শহরেও বসবাস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ভীত হযো না! তোমরা হতাশ হবে না| তোমার বিরুদ্ধে লোকে বাজে কথা বলবে না| তোমরা কখনও বিব্রত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খন ছোট ছিলে তোমরা লজ্জা পেতে| কিন্তু এখন তোমরা সেই লজ্জা ভুলে যাবে| স্বামী হারিযে তোমরা যে লজ্জ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2026-08-01T12:10:15Z</dcterms:created>
  <dcterms:modified xsi:type="dcterms:W3CDTF">2026-08-01T12:10:15Z</dcterms:modified>
  <dc:title>ஏசாயா : 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