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our sight a city foursquare lieth,
Above the clouds, the fogs and mists of earth ; 
And none but souls that Jesus purifieth 
Can see its walls, or hear its holy mi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our sight, . . . beyond our night, . . . 
Beyond this world's sad story ; 
That city bright, ... it stands in light, . . . 
The home of all the hol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cure and strong, this heavenly city 
builded
By Christ the Lamb for all the blood-washed throng, 
Gleams fair and bright, with golden glory gilded, 
For ever thrilling with triumphant s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, on the throne, the Lamb once 
slain is seated, 
The Shepherd's joy upon His holy face ;
While countless hosts, their warfare 
all completed, [songs of praise. 
In circling bands, lift ceaseless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sorrowing souls, beneath earth's 
burdens bending,
Lift up your eyes to yonder city fair; 
And through your tears let praise be 
still ascending, [waiting there. 
For rest, and home, and loved ones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2026-09-15T13:08:57Z</dcterms:created>
  <dcterms:modified xsi:type="dcterms:W3CDTF">2026-09-15T13:08:57Z</dcterms:modified>
  <dc:title>Hymn : 731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