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ன் வளர்ந்த ஊராகிய நாசரேத்துக்கு அவர் வந்து, தம்முடைய வழக்கத்தின்படியே ஓய்வுநாளில் ஜெபஆலயத்தில் பிரவேசித்து, வாசிக்க எழுந்து நி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ன் வளர்ந்த ஊராகிய நாசரேத்துக்கு அவர் வந்து, தம்முடைய வழக்கத்தின்படியே ஓய்வுநாளில் ஜெபஆலயத்தில் பிரவேசித்து, வாசிக்க எழுந்து நி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ஏசாயா தீர்க்கதரிசியின் புஸ்தகம் அவரிடத்தில் கொடுக்கப்பட்டது. அவர் புஸ்தகத்தை விரித்தபோது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ஆவியானவர் என்மேலிருக்கிறார்; தரித்திரருக்குச் சுவிசேஷத்தைப் பிரசங்கிக்கும்படி என்னை அபிஷேகம்பண்ணினார்; இருதயம் நருங்குண்டவர்களைக் குணமாக்கவும், சிறைப்பட்டவர்களுக்கு விடுதலையையும், குருடருக்குப் பார்வையையும் பிரசித்தப்படுத்தவும், நொறுங்குண்டவர்களை விடுதலையாக்கவ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ஆவியானவர் என்மேலிருக்கிறார்; தரித்திரருக்குச் சுவிசேஷத்தைப் பிரசங்கிக்கும்படி என்னை அபிஷேகம்பண்ணினார்; இருதயம் நருங்குண்டவர்களைக் குணமாக்கவும், சிறைப்பட்டவர்களுக்கு விடுதலையையும், குருடருக்குப் பார்வையையும் பிரசித்தப்படுத்தவும், நொறுங்குண்டவர்களை விடுதலையாக்கவ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ஆவியானவர் என்மேலிருக்கிறார்; தரித்திரருக்குச் சுவிசேஷத்தைப் பிரசங்கிக்கும்படி என்னை அபிஷேகம்பண்ணினார்; இருதயம் நருங்குண்டவர்களைக் குணமாக்கவும், சிறைப்பட்டவர்களுக்கு விடுதலையையும், குருடருக்குப் பார்வையையும் பிரசித்தப்படுத்தவும், நொறுங்குண்டவர்களை விடுதலையாக்கவ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ுடைய அநுக்கிரக வருஷத்தைப் பிரசித்தப்படுத்தவும், என்னை அனுப்பினார், என்று எழுதியிருக்கிற இடத்தை அவர் கண்ட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சித்து, புஸ்தகத்தைச் சுருட்டி, பணிவிடைக்காரனிடத்தில் கொடுத்து, உட்கார்ந்தார். ஜெபஆலயத்திலுள்ள எல்லாருடைய கண்களும் அவர்மேல் நோக்கமாய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சித்து, புஸ்தகத்தைச் சுருட்டி, பணிவிடைக்காரனிடத்தில் கொடுத்து, உட்கார்ந்தார். ஜெபஆலயத்திலுள்ள எல்லாருடைய கண்களும் அவர்மேல் நோக்கமாய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ர் அவர்களோடே பேசத்தொடங்கி: உங்கள் காதுகள் கேட்க இந்த வேதவாக்கியம் இன்றையத்தினம் நிறைவேறிற்று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ன் அவரை எருசலேமுக்குக் கொண்டுபோய், தேவாலயத்து உப்பரிகையின் மேல் அவரை நிறுத்தி: நீர் தேவனுடைய குமாரனேயானால், இங்கேயிருந்து தாழக்குதிய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ல்லாரும் அவருக்கு நற்சாட்சி கொடுத்து, அவருடைய வாயிலிருந்து புறப்பட்ட கிருபையுள்ள வார்த்தைகளைக் குறித்து ஆச்சரியப்பட்டு: இவன் யோசேப்பின் குமாரன் அல்லவா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ல்லாரும் அவருக்கு நற்சாட்சி கொடுத்து, அவருடைய வாயிலிருந்து புறப்பட்ட கிருபையுள்ள வார்த்தைகளைக் குறித்து ஆச்சரியப்பட்டு: இவன் யோசேப்பின் குமாரன் அல்லவா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அவர்களை நோக்கி: வைத்தியனே, உன்னைத்தானே குணமாக்கிக்கொள் என்கிற பழமொழியைச் சொல்லி, நாங்கள் கேள்விப்பட்டபடி கப்பர்நகூமூரில் உன்னால் செய்யப்பட்ட கிரியைகள் எவைகளோ அவைகளை உன் ஊராகிய இவ்விடத்திலும் செய் என்று நீங்கள் என்னுடனே சொல்லுவீர்கள் என்பது நிச்சய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அவர்களை நோக்கி: வைத்தியனே, உன்னைத்தானே குணமாக்கிக்கொள் என்கிற பழமொழியைச் சொல்லி, நாங்கள் கேள்விப்பட்டபடி கப்பர்நகூமூரில் உன்னால் செய்யப்பட்ட கிரியைகள் எவைகளோ அவைகளை உன் ஊராகிய இவ்விடத்திலும் செய் என்று நீங்கள் என்னுடனே சொல்லுவீர்கள் என்பது நிச்சய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னாலும் தீர்க்கதரிசி ஒருவனும் தன் ஊரிலே அங்கீகரிக்கப்படமாட்டான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ியும் எலியாவின் நாட்களிலே மூன்று வருஷமும் ஆறுமாதமும் வானம் அடைபட்டு, தேசமெங்கும் மிகுந்த பஞ்சம் உண்டாயிருந்தபோது, இஸ்ரவேலுக்குள் அநேகம் விதைவைகள் இரு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ியும் எலியாவின் நாட்களிலே மூன்று வருஷமும் ஆறுமாதமும் வானம் அடைபட்டு, தேசமெங்கும் மிகுந்த பஞ்சம் உண்டாயிருந்தபோது, இஸ்ரவேலுக்குள் அநேகம் விதைவைகள் இரு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யினும் எலியா சீதோன் நாட்டிலுள்ள சரெப்தா ஊரிலிருந்த ஒரு விதவையினிடத்திற்கு அனுப்பபட்டானேயல்லாமல் மற்றொருத்தியினிடத்திற்கும் அனுப்பப்பட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ல்லாமலும் எலிசா தீர்க்கதரிசியின் காலத்திலே இஸ்ரவேலருக்குள்ளே அநேகம் குஷ்டரோகிகள் இருந்தார்கள்; ஆயினும் சீரியா தேசத்தானாகிய நாகமானேயல்லாமல் அவர்களில் வேறொருவனும் சுத்தமாக்கப்படவில்லை என்று சத்தியத்தின்படியே உங்களுக்குச் சொல்லுகிற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ல்லாமலும் எலிசா தீர்க்கதரிசியின் காலத்திலே இஸ்ரவேலருக்குள்ளே அநேகம் குஷ்டரோகிகள் இருந்தார்கள்; ஆயினும் சீரியா தேசத்தானாகிய நாகமானேயல்லாமல் அவர்களில் வேறொருவனும் சுத்தமாக்கப்படவில்லை என்று சத்தியத்தின்படியே உங்களுக்குச் சொல்லுகிறே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ன் அவரை எருசலேமுக்குக் கொண்டுபோய், தேவாலயத்து உப்பரிகையின் மேல் அவரை நிறுத்தி: நீர் தேவனுடைய குமாரனேயானால், இங்கேயிருந்து தாழக்குதிய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ெபஆலயத்திலிருந்த எல்லாரும் இவைகளைக் கேட்டபொழுது, கோபமூண்ட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ழுந்திருந்து, அவரை ஊருக்குப் புறம்பே தள்ளி, தங்கள் ஊர் கட்டப்பட்டிருந்த செங்குத்தான மலையின் சிகரத்திலிருந்து அவரைத் தலைகீழாய்த் தள்ளிவிடும்படிக்கு அவ்விடத்திற்குக் கொண்டுபோ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ழுந்திருந்து, அவரை ஊருக்குப் புறம்பே தள்ளி, தங்கள் ஊர் கட்டப்பட்டிருந்த செங்குத்தான மலையின் சிகரத்திலிருந்து அவரைத் தலைகீழாய்த் தள்ளிவிடும்படிக்கு அவ்விடத்திற்குக் கொண்டுபோ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ோ அவர்கள் நடுவினின்று கடந்துபோய்விட்ட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ர் கலிலேயாவிலுள்ள கப்பர்நகூம் பட்டணத்துக்கு வந்து, ஓய்வு நாட்களில் ஜனங்களுக்குப் போதகம்பண்ணி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ுடைய வசனம் அதிகாரமுள்ளதாயிருந்தபடியால் அவருடைய போதகத்தைக் குறித்து அவர்கள் ஆச்சரியப்பட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ஜெபஆலயத்திலே அசுத்த ஆவி பிடித்திருந்த ஒரு மனுஷன் இ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: ஐயோ! நசரேயனாகிய இயேசுவே, எங்களுக்கும் உமக்கும் என்ன? எங்களைக்கெடுக்கவா வந்தீர்? உம்மை இன்னாரென்று அறிவேன்; நீர் தேவனுடைய பரிசுத்தர் என்று உரத்தசத்தமி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: ஐயோ! நசரேயனாகிய இயேசுவே, எங்களுக்கும் உமக்கும் என்ன? எங்களைக்கெடுக்கவா வந்தீர்? உம்மை இன்னாரென்று அறிவேன்; நீர் தேவனுடைய பரிசுத்தர் என்று உரத்தசத்தமி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ற்கு இயேசு: நீ பேசாமல் இவனைவிட்டுப் புறப்பட்டுப்போ என்று அதை அதட்டினார்; அப்பொழுது பிசாசு அவனை ஜனங்களின் நடுவிலே விழத்தள்ளி, அவனுக்கு ஒரு சேதமுஞ்செய்யாமல், அவனை விட்டுப் போய்விட்ட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ில், உம்மைக் காக்கும்படிக்குத் தம்முடைய தூதர்களுக்கு உம்மைக்குறித்துக் கட்டளையிடுவார் என்ற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ற்கு இயேசு: நீ பேசாமல் இவனைவிட்டுப் புறப்பட்டுப்போ என்று அதை அதட்டினார்; அப்பொழுது பிசாசு அவனை ஜனங்களின் நடுவிலே விழத்தள்ளி, அவனுக்கு ஒரு சேதமுஞ்செய்யாமல், அவனை விட்டுப் போய்விட்ட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பரிசுத்த ஆவியினாலே நிறைந்தவராய் யோர்தானைவிட்டுத் திரும்பி, ஆவியானவராலே வனாந்தரத்திற்குக் கொண்டு போகப்பட்ட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பரிசுத்த ஆவியினாலே நிறைந்தவராய் யோர்தானைவிட்டுத் திரும்பி, ஆவியானவராலே வனாந்தரத்திற்குக் கொண்டு போகப்பட்ட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ற்பதுநாள் பிசாசினால் சோதிக்கப்பட்டார். அந்த நாட்களில் அவர் ஒன்றும் புசியாதிருந்தார்; அந்த நாட்கள் முடிந்தபின்பு அவருக்குப் பசியுண்டாயிற்ற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ிசாசு அவரை நோக்கி: நீர் தேவனுடைய குமாரனேயானால், இந்த கல் அப்பமாகும்படி சொல்லும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பிரதியுத்தரமாக: மனுஷன் அப்பத்தினாலேமாத்திரமல்ல, தேவனுடைய ஒவ்வொரு வார்த்தையினாலும் பிழைப்பான் என்று எழுதியிருக்கிறதே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ிசாசு அவரை உயர்ந்த மலையின்மேல் கொண்டுபோய், உலகத்தின் சகல ராஜ்யங்களையும் ஒரு நிமிஷத்திலே அவருக்குக் காண்பித்து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ல்லாரும் ஆச்சரியப்பட்டு: இது என்ன வார்த்தையோ! அதிகாரத்தோடும் வல்லமையோடும் அசுத்த ஆவிகளுக்கும் கட்டளையிடுகிறார், அவைகள் புறப்பட்டுப்போகிறதே என்று ஒருவரோடொருவர் பேசிக்கொண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ல்லாரும் ஆச்சரியப்பட்டு: இது என்ன வார்த்தையோ! அதிகாரத்தோடும் வல்லமையோடும் அசுத்த ஆவிகளுக்கும் கட்டளையிடுகிறார், அவைகள் புறப்பட்டுப்போகிறதே என்று ஒருவரோடொருவர் பேசிக்கொண்ட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ுடைய கீர்த்தி சுற்றிலுமிருந்த நாடுகளிலுள்ள இடங்களிலெல்லாம் பிரசித்தமாய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து பாதம் கல்லில் இடறாதபடிக்கு, அவர்கள் உம்மைக் கைகளில் ஏந்திக்கொண்டுபோவார்கள் என்றும் எழுதியிருக்கிறது என்று சொன்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ன்பு அவர் ஜெபஆலயத்தை விட்டுப் புறப்பட்டு, சீமோன் வீட்டில் பிரவேசித்தார், சீமோனுடைய மாமி கடும் ஜுரமாய்க் கிடந்தாள். அவளுக்காக அவரை வேண்டிக்கொண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ன்பு அவர் ஜெபஆலயத்தை விட்டுப் புறப்பட்டு, சீமோன் வீட்டில் பிரவேசித்தார், சீமோனுடைய மாமி கடும் ஜுரமாய்க் கிடந்தாள். அவளுக்காக அவரை வேண்டிக்கொண்ட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அவளிடத்தில் குனிந்துநின்று, ஜுரம் நீங்கும்படி கட்டளையிட்டார், அது அவளை விட்டு நீங்கிற்று; உடனே அவள் எழுந்திருந்து அவர்களுக்குப் பணிவிடைசெய்த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அவளிடத்தில் குனிந்துநின்று, ஜுரம் நீங்கும்படி கட்டளையிட்டார், அது அவளை விட்டு நீங்கிற்று; உடனே அவள் எழுந்திருந்து அவர்களுக்குப் பணிவிடைசெய்த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சூரியன் அஸ்தமித்தபோது, ஜனங்களெல்லாரும் தங்களுக்குள்ளே பலபல வியாதிகளால் வருத்தப்பட்டவர்களை அவரிடத்தில் கொண்டுவந்தார்கள். அவர்கள் ஒவ்வொருவர்மேலும் அவர் தம்முடைய கைகளை வைத்து, அவர்களைச் சொஸ்தமாக்கின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சூரியன் அஸ்தமித்தபோது, ஜனங்களெல்லாரும் தங்களுக்குள்ளே பலபல வியாதிகளால் வருத்தப்பட்டவர்களை அவரிடத்தில் கொண்டுவந்தார்கள். அவர்கள் ஒவ்வொருவர்மேலும் அவர் தம்முடைய கைகளை வைத்து, அவர்களைச் சொஸ்தமாக்கின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சாசுகளும்: நீர் தேவனுடைய குமாரனாகிய கிறிஸ்து என்று சத்தமிட்டு, அநேகரைவிட்டுப் புறப்பட்டது. அவரைக் கிறிஸ்து என்று பிசாசுகள் அறிந்திருந்தபடியால் அவர் அவைகளைப் பேசவொட்டாமல் அதட்டின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சாசுகளும்: நீர் தேவனுடைய குமாரனாகிய கிறிஸ்து என்று சத்தமிட்டு, அநேகரைவிட்டுப் புறப்பட்டது. அவரைக் கிறிஸ்து என்று பிசாசுகள் அறிந்திருந்தபடியால் அவர் அவைகளைப் பேசவொட்டாமல் அதட்டின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தயமானபோது, அவர் புறப்பட்டு, வனாந்தரமான ஓரிடத்திற்குப் போனார். திரளான ஜனங்கள் அவரைத்தேடி, அவரிடத்தில் வந்து, தங்களை விட்டுப் போகாதபடிக்கு அவரை நிறுத்திக்கொண்ட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தயமானபோது, அவர் புறப்பட்டு, வனாந்தரமான ஓரிடத்திற்குப் போனார். திரளான ஜனங்கள் அவரைத்தேடி, அவரிடத்தில் வந்து, தங்களை விட்டுப் போகாதபடிக்கு அவரை நிறுத்திக்கொண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இயேசு: உன் தேவனாகிய கர்த்தரைப் பரீட்சை பாராதிருப்பாயாக என்று சொல்லியிருக்கிறதே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ோ அவர்களை நோக்கி: நான் மற்ற ஊர்களிலும் தேவனுடைய ராஜ்யத்தைக்குறித்துப் பிரசங்கிக்கவேண்டும், இதற்காகவே அனுப்பப்பட்டேன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ோ அவர்களை நோக்கி: நான் மற்ற ஊர்களிலும் தேவனுடைய ராஜ்யத்தைக்குறித்துப் பிரசங்கிக்கவேண்டும், இதற்காகவே அனுப்பப்பட்டேன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ந்தப்படியே கலிலேயா நாட்டிலுள்ள ஜெபஆலயங்களில் பிரசங்கம் பண்ணிக்கொண்டுவந்த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் எல்லாவற்றின்மேலுமுள்ள அதிகாரத்தையும் இவைகளின் மகிமையையும் உமக்குத் தருவேன், இவைகள் எனக்கு ஒப்புக்கொடுக்கப்பட்டிருக்கிறது; எனக்கு இஷ்டமானவனுக்கு இவைகளைக் கொடுக்கிறே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் எல்லாவற்றின்மேலுமுள்ள அதிகாரத்தையும் இவைகளின் மகிமையையும் உமக்குத் தருவேன், இவைகள் எனக்கு ஒப்புக்கொடுக்கப்பட்டிருக்கிறது; எனக்கு இஷ்டமானவனுக்கு இவைகளைக் கொடுக்கிறே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ர் என்னைப் பணிந்துகொண்டால், எல்லாம் உம்முடையதாகும் என்று சொன்ன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அவனுக்குப் பிரதியுத்தரமாக: எனக்குப் பின்னாகப்போ சாத்தானே, உன் தேவனாகிய கர்த்தரைப் பணிந்துகொண்டு, அவர் ஒருவருக்கே ஆராதனைசெய்வாயாக என்று எழுதியிருக்கிறதே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அவனுக்குப் பிரதியுத்தரமாக: எனக்குப் பின்னாகப்போ சாத்தானே, உன் தேவனாகிய கர்த்தரைப் பணிந்துகொண்டு, அவர் ஒருவருக்கே ஆராதனைசெய்வாயாக என்று எழுதியிருக்கிறதே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சாசானவன் சோதனையெல்லாம் முடித்தபின்பு, சிலகாலம் அவரை விட்டு விலகிப்போ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இயேசு ஆவியானவருடைய பலத்தினாலே கலிலேயாவுக்குத் திரும்பிப் போனார். அவருடைய கீர்த்தி சுற்றிலும் இருக்கிற தேசமெங்கும் பரம்ப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ஜெப ஆலயங்களில் அவர் உபதேசித்து, எல்லாராலும் புகழப்பட்ட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वह नासरत में आया; जहां पाला पोसा गया था; और अपनी रीति के अनुसार सब्त के दिन आराधनालय में 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पढ़ने के लिये खड़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शायाह भविष्यद्वक्ता की पुस्तक उसे दी गई, और उस ने पुस्तक खोलकर, वह जगह निकाली जहां यह लिख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ि प्रभु का आत्मा मुझ पर है, इसलिये कि उस ने कंगालों को सुसमाचार सुनाने के लिये मेरा अभिषेक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और मुझे इसलिये भेजा है, कि बन्धुओं को छुटकारे का और अन्धों को दृष्टि पाने का सुसमाचार प्रच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ूं और कुचले हुओं को छुड़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प्रभु के प्रसन्न रहने के वर्ष का प्रचार 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उस ने पुस्तक बन्द करके सेवक के हाथ में दे दी, और बैठ गया: और आराधनालय के सब लोगों की आंख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लग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वह उन से कहने लगा, कि आज ही यह लेख तुम्हारे साम्हने पूरा हुआ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उस ने उसे यरूशलेम में ले जाकर मन्दिर के कंगूरे पर खड़ा किया, और उस से कहा; यदि तू परमेश्वर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सब ने उसे सराहा, और जो अनुग्रह की बातें उसके मुंह से निकलती थीं, उन से अचम्भा किया; और क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गे; क्या यह यूसुफ का पुत्र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 ने उन से कहा; तुम मुझ पर यह कहावत अवश्य कहोगे, कि हे वैद्य, अपने आप को अच्छा कर! जो कुछ हम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ा है कि कफरनहूम में किया गया है उसे यहां अपने देश में भी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उस ने कहा; मैं तुम से सच कहता हूं, कोई भविष्यद्वक्ता अपने देश में मान-सम्मान नहीं पा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मैं तुम से सच कहता हूं, कि एलिय्याह के दिनों में जब साढ़े तीन वर्ष तक आकाश बन्द रहा, यहां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सारे देश में बड़ा आकाल पड़ा, तो इस्राएल में बहुत सी विधवाएं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पर एलिय्याह उन में से किसी के पास नहीं भेजा गया, केवल सैदा के सारफत में एक विधवा के पास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इलीशा भविष्यद्वक्ता के समय इस्राएल में बहुत से कोढ़ी थे, पर नामान सूरयानी को छोड़ उन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ई शुद्ध नहीं कि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है, तो अपने आप को यहां से नीचे गिर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ये बातें सुनते ही जितने आराधनालय में थे, सब क्रोध से भर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उठकर उसे नगर से बाहर निकाला, और जिस पहाड़ पर उन का नगर बसा हुआ था, उस की चोटी पर ले चले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े वहां से नीचे गिरा द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पर वह उन के बीच में से निकलकर चल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फिर वह गलील के कफरनहूम नगर में गया, और सब्त के दिन लोगों को उपदेश दे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वे उस के उपदेश से चकित हो गए क्योंकि उसका वचन अधिकार सहित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आराधनालय में एक मनुष्य था, जिस में अशुद्ध आत्मा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वह ऊंचे शब्द से चिल्ला उठा, हे यीशु नासरी, हमें तुझ से क्या काम? क्या तू हमें नाश करने आ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तुझे जानता हूं तू कौन है? तू परमेश्वर का पवित्र ज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यीशु ने उसे डांटकर कहा, चुप रह: और उस में से निकल जा: तब दुष्टात्मा उसे बीच में पटककर बिना हान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लिखा है, कि वह तेरे विषय में अपने स्वर्गदूतों को आज्ञा देगा, कि वे तेरी रक्षा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ुंचाए उस में से निकल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ीशु पवित्रआत्मा से भरा हुआ, यरदन से लैटा; और चालीस दिन तक आत्मा के सिखाने से जंगल में फिर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ा; और शैतान उस की परीक्षा कर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न दिनों में उस ने कुछ न खाया और जब वे दिन पूरे हो गए, तो उसे भूख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शैतान ने उस से कहा; यदि तू परमेश्वर का पुत्र है, तो इस पत्थर से कह, कि रोटी बन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ीशु ने उसे उत्तर दिया; कि लिखा है, मनुष्य केवल रोटी से जीवित न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शैतान उसे ले गया और उस को पल भर में जगत के सारे राज्य दिख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इस पर सब को अचम्भा हुआ, और वे आपस में बातें करके कहने लगे, यह कैसा वचन है कि वह अधिकार और सामर्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थ अशुद्ध आत्माओं को आज्ञा देता है, और वे निकल जात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सो चारों ओर हर जगह उस की धूम मच ग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वे तुझे हाथों हाथ उठा लेंगे ऐसा न हो कि तेरे पांव में पत्थर से ठेस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वह आराधनालय में से उठकर शमौन के घर में गया और शमौन की सास को ज्वर चढ़ा हुआ था, और उन्होंने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उस से बिनती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उस ने उसके निकट खड़े होकर ज्वर को डांटा और वह उस पर से उतर गया और वह तुरन्त उठकर उन की सेवा टह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ल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सूरज डूबते समय जिन जिन के यहां लोग नाना प्रकार की बीमारियों में पड़े हुए थे, वे सब उन्हें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ले आए, और उस ने एक एक पर हाथ रखकर उन्हें चंग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दुष्टात्मा चिल्लाती और यह कहती हुई कि तू परमेश्वर का पुत्र है, बहुतों में से निकल गईं पर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डांटता और बोलने नहीं देता था, क्योंकि वे जानते थे, कि यह मसीह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जब दिन हुआ तो वह निकलकर एक जंगली जगह में गया, और भीड़ की भीड़ उसे ढूंढ़ती हुई उसके पास आ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े रोकने लगी, कि हमारे पास से न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यीशु ने उस को उत्तर दिया; यह भी कहा गया है, कि तू प्रभु अपने परमेश्वर की परीक्षा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परन्तु उस ने उन से कहा; मुझे और और नगरों में भी परमेश्वर के राज्य का सुसमाचार सुनाना अवश्य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मैं इसी लिये भेजा गय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वह गलील के अराधनालयों में प्रचार करता र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उस से कहा; मैं यह सब अधिकार, और इन का विभव तुझे दूंगा, क्योंकि वह मुझे सौंपा गया है: और जि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ता हूं, उसी को दे दे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, यदि तू मुझे प्रणाम करे, तो यह सब तेरा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ीशु ने उसे उत्तर दिया; लिखा है; कि तू प्रभु अपने परमेश्वर को प्रणाम कर; और केवल उसी की उपास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ब शैतान सब परीक्षा कर चुका, तब कुछ समय के लिये उसके पास से चल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फिर यीशु आत्मा की सामर्थ से भरा हुआ गलील को लौटा, और उस की चर्चा आस पास के सारे देश में फैल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वह उन की आराधनालयों में उपदेश करता रहा, और सब उस की बड़ाई कर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2026-09-05T22:14:18Z</dcterms:created>
  <dcterms:modified xsi:type="dcterms:W3CDTF">2026-09-05T22:14:18Z</dcterms:modified>
  <dc:title>लूका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