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presProps" Target="presProps.xml"/>
  <Relationship Id="rId54" Type="http://schemas.openxmlformats.org/officeDocument/2006/relationships/viewProps" Target="viewProps.xml"/>
  <Relationship Id="rId55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உங்களை நான் பட்டயத்துக்கு எண்ணிக்கொடுப்பேன்; நீங்கள் அனைவரும் கொலைசெய்யப்படக் குனிவீர்கள்; நான் கூப்பிட்டும் நீங்கள் மறுஉத்தரவு கொடுக்கவில்லை; நான் பேசியும் நீங்கள் கேட்கவில்லை; என் பார்வைக்குப் பொல்லாப்பானதைச் செய்து, எனக்குப் பிரியமல்லாததைத் தெரிந்துகொண்டீர்கள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ஆதலால் கர்த்தராகிய ஆண்டவர் சொல்லுகிறார்: இதோ, என் ஊழியக்காரர் புசிப்பார்கள், நீங்களோ பசியாயிருப்பீர்கள்; இதோ, என் ஊழியக்காரர் குடிப்பார்கள், நீங்களோ தாகமாயிருப்பீர்கள்; இதோ, என் ஊழியக்காரர் சந்தோஷப்படுவார்கள், நீங்களோ வெட்கப்படுவீர்கள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ஆதலால் கர்த்தராகிய ஆண்டவர் சொல்லுகிறார்: இதோ, என் ஊழியக்காரர் புசிப்பார்கள், நீங்களோ பசியாயிருப்பீர்கள்; இதோ, என் ஊழியக்காரர் குடிப்பார்கள், நீங்களோ தாகமாயிருப்பீர்கள்; இதோ, என் ஊழியக்காரர் சந்தோஷப்படுவார்கள், நீங்களோ வெட்கப்படுவீர்கள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இதோ, என் ஊழியக்காரர் மனமகிழ்ச்சியினாலே கெம்பீரிப்பார்கள், நீங்களோ மனநோவிலே அலறி, ஆவியின் முறிவினாலே புலம்புவீர்கள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நான் தெரிந்துகொண்டவர்களுக்கு நீங்கள் உங்கள் நாமத்தைச் சாபவார்த்தையாகப் பின்வைத்துப்போவீர்கள்; கர்த்தராகிய ஆண்டவர் உன்னைக் கொன்றுபோட்டு, தம்முடைய ஊழியக்காரருக்கு வேறே நாமத்தைத் தரிப்பார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நான் தெரிந்துகொண்டவர்களுக்கு நீங்கள் உங்கள் நாமத்தைச் சாபவார்த்தையாகப் பின்வைத்துப்போவீர்கள்; கர்த்தராகிய ஆண்டவர் உன்னைக் கொன்றுபோட்டு, தம்முடைய ஊழியக்காரருக்கு வேறே நாமத்தைத் தரிப்பார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என்னைக்குறித்து விசாரித்துக்கேளாதிருந்தவர்களாலே தேடப்பட்டேன்; என்னைத் தேடாதிருந்தவர்களாலே கண்டறியப்பட்டேன்; என்னுடைய நாமம் விளங்காதிருந்த ஜாதியை நோக்கி: இதோ, இங்கே இருக்கிறேன் என்றேன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என்னைக்குறித்து விசாரித்துக்கேளாதிருந்தவர்களாலே தேடப்பட்டேன்; என்னைத் தேடாதிருந்தவர்களாலே கண்டறியப்பட்டேன்; என்னுடைய நாமம் விளங்காதிருந்த ஜாதியை நோக்கி: இதோ, இங்கே இருக்கிறேன் என்றேன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என்னைக்குறித்து விசாரித்துக்கேளாதிருந்தவர்களாலே தேடப்பட்டேன்; என்னைத் தேடாதிருந்தவர்களாலே கண்டறியப்பட்டேன்; என்னுடைய நாமம் விளங்காதிருந்த ஜாதியை நோக்கி: இதோ, இங்கே இருக்கிறேன் என்றேன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அதினாலே பூமியிலே தன்னை ஆசீர்வதிக்கிறவன் சத்திய தேவனுக்குள் தன்னை ஆசீர்வதிப்பான்; பூமியிலே ஆணையிடுகிறவன் சத்திய தேவன்பேரில் ஆணையிடுவான்; முந்தின இடுக்கண்கள் மறக்கப்பட்டு, அவைகள் என் கண்களுக்கு மறந்துபோயின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யாக்கோபிலிருந்து ஒரு வித்தையும், யூதாவிலிருந்து என் மலைகளைச் சுதந்தரிப்பவரையும் எழும்பப்பண்ணுவேன்; நான் தெரிந்துகொண்டவர்கள் அதைச் சுதந்தரித்துக்கொண்டு, என் ஊழியக்காரர் அங்கே வாசம்பண்ணுவார்கள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அதினாலே பூமியிலே தன்னை ஆசீர்வதிக்கிறவன் சத்திய தேவனுக்குள் தன்னை ஆசீர்வதிப்பான்; பூமியிலே ஆணையிடுகிறவன் சத்திய தேவன்பேரில் ஆணையிடுவான்; முந்தின இடுக்கண்கள் மறக்கப்பட்டு, அவைகள் என் கண்களுக்கு மறந்துபோயின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அதினாலே பூமியிலே தன்னை ஆசீர்வதிக்கிறவன் சத்திய தேவனுக்குள் தன்னை ஆசீர்வதிப்பான்; பூமியிலே ஆணையிடுகிறவன் சத்திய தேவன்பேரில் ஆணையிடுவான்; முந்தின இடுக்கண்கள் மறக்கப்பட்டு, அவைகள் என் கண்களுக்கு மறந்துபோயின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நலமல்லாத வழியிலே தங்கள் நினைவுகளின்படி நடக்கிற முரட்டாட்டமான ஜனத்தண்டைக்கு நான் முழுதும் என் கைகளை நீட்டினேன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நலமல்லாத வழியிலே தங்கள் நினைவுகளின்படி நடக்கிற முரட்டாட்டமான ஜனத்தண்டைக்கு நான் முழுதும் என் கைகளை நீட்டினேன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ந்த ஜனங்கள் என் சந்நிதியிலே நித்தம் எனக்குக் கோபமுண்டாக்கி, தோட்டங்களிலே பலியிட்டு, செங்கற்களின்மேல் தூபங்காட்டி,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ந்த ஜனங்கள் என் சந்நிதியிலே நித்தம் எனக்குக் கோபமுண்டாக்கி, தோட்டங்களிலே பலியிட்டு, செங்கற்களின்மேல் தூபங்காட்டி,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பிரேதக்குழிகளண்டையில் உட்கார்ந்து, பாழான ஸ்தலங்களில் இராத்தங்கி, பன்றியிறைச்சியைத் தின்று, தங்கள் பாத்திரங்களில் அருவருப்பானவைகளின் ஆணத்தை வைத்திருந்து: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பிரேதக்குழிகளண்டையில் உட்கார்ந்து, பாழான ஸ்தலங்களில் இராத்தங்கி, பன்றியிறைச்சியைத் தின்று, தங்கள் பாத்திரங்களில் அருவருப்பானவைகளின் ஆணத்தை வைத்திருந்து: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இதோ, நான் புதிய வானத்தையும் புதிய பூமியையும் சிருஷ்டிக்கிறேன்; முந்தினவைகள் இனி நினைக்கப்படுவதுமில்லை, மனதிலே தோன்றுவதுமில்லை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இதோ, நான் புதிய வானத்தையும் புதிய பூமியையும் சிருஷ்டிக்கிறேன்; முந்தினவைகள் இனி நினைக்கப்படுவதுமில்லை, மனதிலே தோன்றுவதுமில்லை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யாக்கோபிலிருந்து ஒரு வித்தையும், யூதாவிலிருந்து என் மலைகளைச் சுதந்தரிப்பவரையும் எழும்பப்பண்ணுவேன்; நான் தெரிந்துகொண்டவர்கள் அதைச் சுதந்தரித்துக்கொண்டு, என் ஊழியக்காரர் அங்கே வாசம்பண்ணுவார்கள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நீ உன்மட்டிலிரு, என் சமீபத்தில் வராதே, உன்னைப்பார்க்கிலும் நான் பரிசுத்தன் என்று சொல்லுகிறார்கள்; இவர்கள் என் கோபத்தாலாகிய புகையும், நாள்முழுதும் எரிகிற அக்கினியுமாயிருப்பார்கள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நீ உன்மட்டிலிரு, என் சமீபத்தில் வராதே, உன்னைப்பார்க்கிலும் நான் பரிசுத்தன் என்று சொல்லுகிறார்கள்; இவர்கள் என் கோபத்தாலாகிய புகையும், நாள்முழுதும் எரிகிற அக்கினியுமாயிருப்பார்கள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இதோ, அது எனக்கு முன்பாக எழுதியிருக்கிறது; நான் மவுனமாயிராமல் சரிக்குச் சரிக்கட்டுவேன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உங்கள் அக்கிரமங்களுக்கும் மலைகளில் தூபங்காட்டி, மேடைகளின்மேல் என்னை நிந்தித்த உங்கள் பிதாக்களுடைய அக்கிரமங்களுக்கும் தக்கதாக அவர்கள் மடியிலே சரிக்கட்டுவேன்; நான் அவர்கள் முந்தின செய்கையின் பலனை அவர்கள் மடியிலே அளப்பேனென்று கர்த்தர் சொல்லுகிறார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உங்கள் அக்கிரமங்களுக்கும் மலைகளில் தூபங்காட்டி, மேடைகளின்மேல் என்னை நிந்தித்த உங்கள் பிதாக்களுடைய அக்கிரமங்களுக்கும் தக்கதாக அவர்கள் மடியிலே சரிக்கட்டுவேன்; நான் அவர்கள் முந்தின செய்கையின் பலனை அவர்கள் மடியிலே அளப்பேனென்று கர்த்தர் சொல்லுகிறார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நான் சிருஷ்டிக்கிறதினாலே நீங்கள் என்றென்றைக்கும் மகிழ்ந்து களிகூர்ந்திருங்கள்; இதோ, எருசலேமைக் களிகூருதலாகவும், அதின் ஜனத்தை மகிழ்ச்சியாகவும் சிருஷ்டிக்கிறேன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நான் சிருஷ்டிக்கிறதினாலே நீங்கள் என்றென்றைக்கும் மகிழ்ந்து களிகூர்ந்திருங்கள்; இதோ, எருசலேமைக் களிகூருதலாகவும், அதின் ஜனத்தை மகிழ்ச்சியாகவும் சிருஷ்டிக்கிறேன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கர்த்தர் சொல்லுகிறது என்னவென்றால்: ஒரு திராட்சக்குலையில் இரசம் காணப்படும்போது அதை அழிக்காதே, அதிலே ஆசீர்வாதம் உண்டென்று சொல்லுகிறபடி, நான் என் ஊழியக்காரரினிமித்தம் அனைத்தையும் அழிக்காதபடி செய்வேன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கர்த்தர் சொல்லுகிறது என்னவென்றால்: ஒரு திராட்சக்குலையில் இரசம் காணப்படும்போது அதை அழிக்காதே, அதிலே ஆசீர்வாதம் உண்டென்று சொல்லுகிறபடி, நான் என் ஊழியக்காரரினிமித்தம் அனைத்தையும் அழிக்காதபடி செய்வேன்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நான் எருசலேமின்மேல் களிகூர்ந்து, என் ஜனத்தின்மேல் மகிழ்ச்சியாயிருப்பேன்; அழுகையின் சத்தமும், கூக்குரலின் சத்தமும் அதில் இனிக் கேட்கப்படுவதில்லை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என்னைத் தேடுகிற என் ஜனத்துக்குச் சாரோன் ஆட்டுத்தொழுவமாகவும், ஆகோரின் பள்ளத்தாக்கு மாட்டுக்கடையாகவும் இருக்கும்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நான் எருசலேமின்மேல் களிகூர்ந்து, என் ஜனத்தின்மேல் மகிழ்ச்சியாயிருப்பேன்; அழுகையின் சத்தமும், கூக்குரலின் சத்தமும் அதில் இனிக் கேட்கப்படுவதில்லை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அங்கே இனி அற்ப ஆயுள் பாலகனும், தன் நாட்கள் பூரணமாகாத கிழவனும் உண்டாயிரார்கள்; நூறு வயதுசென்று மரிக்கிறவனும் வாலிபனென்று எண்ணப்படுவான்; நூறு வயதுள்ளவனாகிய பாவியோ சபிக்கப்படுவான்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அங்கே இனி அற்ப ஆயுள் பாலகனும், தன் நாட்கள் பூரணமாகாத கிழவனும் உண்டாயிரார்கள்; நூறு வயதுசென்று மரிக்கிறவனும் வாலிபனென்று எண்ணப்படுவான்; நூறு வயதுள்ளவனாகிய பாவியோ சபிக்கப்படுவான்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வீடுகளைக் கட்டி, அவைகளில் குடியிருப்பார்கள், திராட்சத் தோட்டங்களை நாட்டி, அவைகளின் கனியைப் புசிப்பார்கள்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அவர்கள் கட்டுகிறதும், வேறொருவர் குடியிருக்கிறதும், அவர்கள் நாட்டுகிறதும், வேறொருவர் கனிபுசிக்கிறதுமாயிருப்பதில்லை; ஏனெனில் விருட்சத்தின் நாட்களைப்போல என் ஜனத்தின் நாட்களிருக்கும்; நான் தெரிந்துகொண்டவர்கள் தங்கள் கைகளின் கிரியைகளை நெடுநாளாய் அநுபவிப்பார்கள்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அவர்கள் கட்டுகிறதும், வேறொருவர் குடியிருக்கிறதும், அவர்கள் நாட்டுகிறதும், வேறொருவர் கனிபுசிக்கிறதுமாயிருப்பதில்லை; ஏனெனில் விருட்சத்தின் நாட்களைப்போல என் ஜனத்தின் நாட்களிருக்கும்; நான் தெரிந்துகொண்டவர்கள் தங்கள் கைகளின் கிரியைகளை நெடுநாளாய் அநுபவிப்பார்கள்.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அவர்கள் விருதாவாக உழைப்பதில்லை, அவர்கள் துன்பமுண்டாகப் பிள்ளைகளைப் பெறுவதுமில்லை; அவர்களும், அவர்களோடேகூட அவர்கள் சந்தானமும் கர்த்தராலே ஆசீர்வதிக்கப்பட்ட சந்ததியாயிருப்பார்கள்.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அவர்கள் விருதாவாக உழைப்பதில்லை, அவர்கள் துன்பமுண்டாகப் பிள்ளைகளைப் பெறுவதுமில்லை; அவர்களும், அவர்களோடேகூட அவர்கள் சந்தானமும் கர்த்தராலே ஆசீர்வதிக்கப்பட்ட சந்ததியாயிருப்பார்கள்.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அப்பொழுது அவர்கள் கூப்பிடுகிறதற்குமுன்னே நான் மறுஉத்தரவுகொடுப்பேன்; அவர்கள் பேசும்போதே நான் கேட்பேன்.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ஓனாயும் ஆட்டுக்குட்டியும் ஒருமித்து மேயும்; சிங்கம் மாட்டைப்போல வைக்கோலைத் தின்னும்; புழுதி சர்ப்பத்துக்கு இரையாகும்; என் பரிசுத்த பர்வதமெங்கும் அவைகள் தீங்குசெய்வதுமில்லை, கேடுண்டாக்குவதுமில்லையென்று கர்த்தர் சொல்லுகிறார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என்னைத் தேடுகிற என் ஜனத்துக்குச் சாரோன் ஆட்டுத்தொழுவமாகவும், ஆகோரின் பள்ளத்தாக்கு மாட்டுக்கடையாகவும் இருக்கும்.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ஓனாயும் ஆட்டுக்குட்டியும் ஒருமித்து மேயும்; சிங்கம் மாட்டைப்போல வைக்கோலைத் தின்னும்; புழுதி சர்ப்பத்துக்கு இரையாகும்; என் பரிசுத்த பர்வதமெங்கும் அவைகள் தீங்குசெய்வதுமில்லை, கேடுண்டாக்குவதுமில்லையென்று கர்த்தர் சொல்லுகிறார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ஆனாலும் கர்த்தரை விட்டு, என் பரிசுத்த பர்வதத்தை மறந்து காத் என்னும் தெய்வத்துக்குப் பந்தியை ஆயத்தம்பண்ணி, மேனி என்னும் தெய்வத்துக்குப் பானபலியை நிறையவார்க்கிறவர்களே,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ஆனாலும் கர்த்தரை விட்டு, என் பரிசுத்த பர்வதத்தை மறந்து காத் என்னும் தெய்வத்துக்குப் பந்தியை ஆயத்தம்பண்ணி, மேனி என்னும் தெய்வத்துக்குப் பானபலியை நிறையவார்க்கிறவர்களே,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உங்களை நான் பட்டயத்துக்கு எண்ணிக்கொடுப்பேன்; நீங்கள் அனைவரும் கொலைசெய்யப்படக் குனிவீர்கள்; நான் கூப்பிட்டும் நீங்கள் மறுஉத்தரவு கொடுக்கவில்லை; நான் பேசியும் நீங்கள் கேட்கவில்லை; என் பார்வைக்குப் பொல்லாப்பானதைச் செய்து, எனக்குப் பிரியமல்லாததைத் தெரிந்துகொண்டீர்கள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உங்களை நான் பட்டயத்துக்கு எண்ணிக்கொடுப்பேன்; நீங்கள் அனைவரும் கொலைசெய்யப்படக் குனிவீர்கள்; நான் கூப்பிட்டும் நீங்கள் மறுஉத்தரவு கொடுக்கவில்லை; நான் பேசியும் நீங்கள் கேட்கவில்லை; என் பார்வைக்குப் பொல்லாப்பானதைச் செய்து, எனக்குப் பிரியமல்லாததைத் தெரிந்துகொண்டீர்கள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77316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65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જે પસંદ નહોતું તે તમે પસંદ કર્યું.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65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આથી યહોવા મારા માલિક કહે છે કે, “મારા સેવકો ખાવા પામશે પણ તમે ભૂખ્યા રહેશો, મારા સેવકો પીશે પણ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65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તમે તરસ્યા રહેશો. મારા સેવકો ખુશી થશે પણ તમે ફજેત થશ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65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મારા સેવકો આનંદથી ગીતો ગાશે પણ તમે ભગ્નહૃદય થઇને રડશો, અને અંતરના સંતાપને લીધે આક્રંદ કરશ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65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મારા અપનાવેલા સેવકો શાપ આપવામાં તમારા નામનો ઉપયોગ કરશે. હું મારા માલિક, યહોવા તમારું મો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65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નીપજાવીશ. પણ હું મારા સેવકોને નવું નામ આપીશ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65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યહોવા કહે છે; “પહેલા કદી મારા વિષે જાણવાની કાળજી કરી નહોતી એવા લોકો હવે મને શોધી રહ્યા છે. પહેલ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65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કદી મને તેઓ શોધતા નહોતા, છતાં હું તેમને મળવા તૈયાર હતો. એ પ્રજા મને નામ દઇને પોકારતી નહોતી છતાં મે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65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તેમને કહ્યું કે, ‘આ રહ્યો હું. આ રહ્યો હું.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65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છતાં દેશમાં જે કોઇ વ્યકિત બીજા કોઇને આશીર્વાદ આપશે, તે તે વ્યકિતને સત્ય દેવને નામે આશીર્વાદ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65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હું યાકૂબના વંશજો અને યહૂદાના લોકોને આશીર્વાદ આપીશ અને તેમને મારા આ પર્વતીય પ્રદેશના વારસ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65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આપશે. જે કોઇ દેશમાં સમ ખાશે તે, વિશ્વાસપાત્ર દેવના નામના સમ ખાશે. કારણ પહેલાની મુશ્કેલીઓ ભૂલાઇ ગ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65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હશે અને મારી આંખથી સંતાઇ ગઇ હશે.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65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“એ બળવાખોર લોકોને વધાવી લેવા મેં આખો દિવસ હાથ પહોળા કર્યા, પણ તેઓ સ્વછંદી બની ખોટે માગેર્ ચાલ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65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છે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65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સતત મારા મોઢા આગળ મને ગુસ્સો ચડે એવું કરે છે. તેઓ ઉપવનોમાં જઇને બીજા દેવોને બલિદાન આપે છે, અન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65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તેમની વેદી પર ધૂપ ચઢાવે છ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65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અને રાત્રે તેઓ કબ્રસ્તાનમાં અને ગુફાઓમાં જાય છે; તેઓ ડુક્કરનું માંસ ખાય છે અને તેમના પાત્ર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65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અશુદ્ધ પ્રાણીઓમાંથી બનેલા રસાથી ભરેલા હોય છે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65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યહોવા કહે છે, “જુઓ, હું નવું આકાશ અને નવી પૃથ્વી સર્જુ છું. પહેલાની સૃષ્ટિને કોઇ સંભારશે નહિ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65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તેનું કોઇને સ્મરણ પણ નહિ થાય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65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બનાવીશ. મારા પસંદ કરેલા લોકો, મારા સેવકો ત્યાં વાસો કરશ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65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“તેમ છતાં તેઓ એકબીજાને કહે છે, ‘મારી વધારે નજીક ન આવશો, નહિ. તો હું તમને પવિત્ર બનાવી દઇશ!’ તેઓ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65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મને ગૂંગળાવે છે; તેઓ મને સતત ક્રોધિત કરે છે.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65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“જુઓ, આ સત્ય મારી આગળ નોધેલું છે: એનો બદલો આપ્યા વગર હું જંપીશ નહ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65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“હું તેઓના પાપોનો જ નહિ પરંતુ તેઓના પિતૃઓના પાપોનો પણ બદલો તેઓને આપીશ. કારણ કે તેઓએ પણ પર્વતો પ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65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ધૂપ બાળ્યો છે અને ટેકરીઓ પર મારું અપમાન કર્યું છે. હું તેઓના અપરાધોનો પૂરો બદલો વાળી આપીશ.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65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પરંતુ હું જે સર્જું છું, તેથી તમે ખુશ થઇને સદા આનંદોત્સવ કરો, કારણ, હું એક યરૂશાલેમનું સર્જ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65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કરીશ, જે મારા માટે આનંદ લાવશે અને જેના લોકો મારાથી ખુશખુશાલ હશ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65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યહોવા કહે છે, “જેમ ઝૂમખામા નવો દ્રાક્ષારસ મળે છે ત્યારે, તેનો નાશ કરશો માં, કારણ કે તેમા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65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આશીર્વાદ છે, એમ લોકો કહે છે; તેમ હું મારા સેવકોને માટે કરીશ, જેથી તે સર્વ લોકોનો નાશ ન થાય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65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હું યરૂશાલેમમાં આનંદ પામીશ અને ત્યાં રહેતા લોકોથી ખુશ રહીશ. ત્યાં ફરીથી રૂદન તથા આક્રંદનો અવાજ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65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જેઓએ મારી શોધ કરી છે તેવા મારા લોકોને માટે શારોનના મેદાનોને ફરીથી ઘેટાં-બકરાં અને ઢોર-ઢાંખરથ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65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સંભળાશે નહ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65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ત્યાં નવાં જન્મેલા બાળકો થોડા દિવસ જીવીને મૃત્યુ પામશે નહિ; પૂરું આયુષ્ય ભોગવ્યા વિના કોઇ વૃદ્ધ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65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મૃત્યુ પામશે નહિ; અને સો વરસ પૂરાં ન જીવવું એ શાપરૂપ મનાશ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65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લોકો જે ઘર બાંધશે તેમાં રહેવા પામશે, જે દ્રાક્ષની વાડીઓ રોપશે તેના ફળ ખાવા પામશ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65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કોઇ ઘર બાંધે ને કોઇ વસે, કોઇ વાડી રોપે ને કોઇ ખાય એવું નહિ બને. વૃક્ષની જેમ મારા લોકો લાંબુ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65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જીવશે. મારા અપનાવેલા લોકો પોતાના પરિશ્રમના ફળ ભોગવવા પામશ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65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તેઓની મહેનત વ્યર્થ નહિ જાય, અને તેમણે ઉછેરેલા બાળકો આફતનો ભોગ નહિ બને, કારણ, હું યહોવા, તેમન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65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અને તેમના સંતાનોને આશીર્વાદ આપીશ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65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તેઓ મને પોકારે તે પહેલાં જ હું જવાબ આપીશ, તેઓ બોલે ના બોલે ત્યાં તો મેં સાંભળી લીધું હશ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65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વરૂ તથા ઘેટાનું બચ્ચું સાથે ચરશે, સિંહ બળદની જેમ કડબ ખાશે, અને ઝેરી સપોર્ કદી ડંખ મારશે નહિ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65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ભરી દેવામાં આવશે અને આખોરની ખીણ તેઓનું ગોચર બની રહેશ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65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મારા આખા પવિત્ર પર્વતમાં તેઓ ઉપદ્રવ કરશે નહિ ને વિનાશ કરશે નહિ.” એમ યહોવા કહે 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65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“પરંતુ તમે મારો ત્યાગ કરનારા છો, મારા પવિત્ર પર્વત સિયોનને ભૂલી ગયા છો, ભાગ્યદેવતાઓને થાળ ધરાવ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65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છો અને એમને જાતજાતનાં દ્રાક્ષારસની પ્યાલીનું નૈવેદ્ય ચઢાવો છો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65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તેથી તમને તો હું તરવારને ઘાટ ઉતારીશ. તમારા બધાની હત્યા કરવામાં આવશે, કારણ, મેં તમને બોલાવ્યા પણ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65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તમે જવાબ ન આપ્યો; હું બોલ્યો, પણ તમે કાને ન ધર્યું. મારી નજરમાં જે ખોટું હતું તે તમે કર્યું અને મન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65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6">
  <a:themeElements>
    <a:clrScheme name="Theme1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2026-09-07T04:54:51Z</dcterms:created>
  <dcterms:modified xsi:type="dcterms:W3CDTF">2026-09-07T04:54:51Z</dcterms:modified>
  <dc:title>યશાયા : 65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