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Holy Spirit, come ; 
Let Thy bright beams arise, 
Dispel the darkness from our minds, 
And open all our ey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Revive our drooping faith, 
Our doubts and fears remove, 
And kindle in our breasts the flame 
Of never-dying l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Convince us of our sin, 
Then lead to Jesus' blood, 
And to our wondering view reveal 
The secret love of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‘Tis Thine to cleanse the heart, 
To sanctify the soul, 
To pour fresh life in every part, 
And new-create the whol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Dwell therefore in our hearts, 
Our minds from bondage free ; 
Then we shall know, and praise, and love
The Father, Son, and The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2026-09-08T10:37:05Z</dcterms:created>
  <dcterms:modified xsi:type="dcterms:W3CDTF">2026-09-08T10:37:05Z</dcterms:modified>
  <dc:title>Hymn : 190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