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கள்ளங்களை மாற்ற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லியாவி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தியோ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ஸ்தலர் மீதும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மையா உங்க ஆவி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 பெலத்தால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ண பெலத்தால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ரோனின் மீது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ின் மீதும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ன அந்த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ீதும்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2026-07-31T19:10:49Z</dcterms:created>
  <dcterms:modified xsi:type="dcterms:W3CDTF">2026-07-31T19:10:49Z</dcterms:modified>
  <dc:title>துதிப் பாடல்கள் : 810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