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கள்ளங்களை மாற்ற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ியாவி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தியோ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ஸ்தலர் மீதும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மையா உங்க ஆவி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 பெலத்தால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ண பெலத்தால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ோனி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ின் மீதும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ீதும்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2026-09-15T16:58:14Z</dcterms:created>
  <dcterms:modified xsi:type="dcterms:W3CDTF">2026-09-15T16:58:14Z</dcterms:modified>
  <dc:title>துதிப் பாடல்கள் : 810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