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யேசு நாதா! காக்கிறீர்,
இளைப்பாறச் செய்கிறீர்;
மோசம் நேரிடாமலும்,
பாதம் இடறாமலும்,
என்னைத் தாங்கி நிற்கிறீர்,
நேச நாதா! காக்கிறீ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ாரிபோன்ற லோகத்தில்
யாத்திரை செய்து போகையில்,
சூறைக் காற்று மோதினும்,
ஆழி கோஷ்டமாயினும்,,
அமைதல் உண்டாக்குவீர்!
நேச நாதா! காக்கிறீ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ற்றுத் தூரம் செல்லவே,
மோட்ச கரை தோன்றுமே!
துன்பம் நீங்கி, வாழுவேன்;
இன்பம் பெற்று, போற்றுவேன்;
அதுமட்டும் தாங்குவீர்;
நேச நாதா! காக்கிற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2026-06-10T10:06:45Z</dcterms:created>
  <dcterms:modified xsi:type="dcterms:W3CDTF">2026-06-10T10:06:45Z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