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ு ராஜாவுக்கு பானபாத்திரக்காரனும் சுயம்பாகியுமாகிய அவ்விரண்டுபேரும் சிறைச்சாலையில் இருக்கும்போது, ஒரே ராத்திரியிலே வெவ்வேறு பொருள்கொண்ட சொப்பனம் க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மே யோசேப்பு அவர்களிடத்தில் போய், அவர்களைப் பார்க்கும்போது, அவர்கள் கலங்கி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ன் எஜமானுடைய வீட்டில் தன்னோடே காவல்பண்ணப்பட்டிருந்த பார்வோனுடைய பிரதானிகளை நோக்கி: உங்கள் முகங்கள் இன்று துக்கமாயிருக்கிறது என்ன என்று கே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சொப்பனம் கண்டோம், அதற்கு அர்த்தம் சொல்லுகிறவன் ஒருவனும் இல்லை என்றார்கள். அதற்கு யோசேப்பு: சொப்பனத்துக்கு அர்த்தம் சொல்லுதல் தேவனுக்குரியதல்லவா? அவைகளை என்னிடத்தில் சொல்ல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சொப்பனம் கண்டோம், அதற்கு அர்த்தம் சொல்லுகிறவன் ஒருவனும் இல்லை என்றார்கள். அதற்கு யோசேப்பு: சொப்பனத்துக்கு அர்த்தம் சொல்லுதல் தேவனுக்குரியதல்லவா? அவைகளை என்னிடத்தில் சொ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சொப்பனம் கண்டோம், அதற்கு அர்த்தம் சொல்லுகிறவன் ஒருவனும் இல்லை என்றார்கள். அதற்கு யோசேப்பு: சொப்பனத்துக்கு அர்த்தம் சொல்லுதல் தேவனுக்குரியதல்லவா? அவைகளை என்னிடத்தில் சொல்ல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ானபாத்திரக்காரரின் தலைவன் யோசேப்பை நோக்கி: என் சொப்பனத்திலே ஒரு திராட்சைச் செடி எனக்கு முன்பாக இருக்கக் கண்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ிராட்சைச் செடியிலே மூன்று கொடிகள் இருந்தது; அது துளிர்க்கிறதாயிருந்தது; அதில் பூக்கள் மலர்ந்திருந்தது; அதின் குலைகள் பழுத்த பழங்கள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ுடைய பாத்திரம் என் கையிலே இருந்தது; நான் அந்தப் பழங்களைப் பறித்து, அவைகளைப் பார்வோனுடைய பாத்திரத்தில் பிழிந்து, அந்தப் பாத்திரத்தைப் பார்வோனுடைய கையிலே கொடுத்தேன் என்று, தன் சொப்பனத்தைச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ுடைய பாத்திரம் என் கையிலே இருந்தது; நான் அந்தப் பழங்களைப் பறித்து, அவைகளைப் பார்வோனுடைய பாத்திரத்தில் பிழிந்து, அந்தப் பாத்திரத்தைப் பார்வோனுடைய கையிலே கொடுத்தேன் என்று, தன் சொப்பனத்தை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டபடிகளுக்குப் பின்பு, எகிப்து ராஜாவுக்குப் பானபாத்திரக்காரனும் சுயம்பாகியும் எகிப்து ராஜாவாகிய தங்கள் ஆண்டவனுக்குக் குற்றம் செய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யோசேப்பு: அந்த மூன்று கொடிகளும் மூன்று நாளா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ன்று நாளைக்குள்ளே பார்வோன் உன் தலையை உயர்த்தி, உன்னை மறுபடியும் உன் நிலையிலே நிறுத்துவார்; முன்னே அவருக்குப் பானம் கொடுத்துவந்த வழக்கத்தின்படி பார்வோனின் பாத்திரத்தை அவர் கையிலே கொடுப்பாய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ன்று நாளைக்குள்ளே பார்வோன் உன் தலையை உயர்த்தி, உன்னை மறுபடியும் உன் நிலையிலே நிறுத்துவார்; முன்னே அவருக்குப் பானம் கொடுத்துவந்த வழக்கத்தின்படி பார்வோனின் பாத்திரத்தை அவர் கையிலே கொடுப்பாய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தான் அதின் அர்த்தம் என்று சொன்னதும் அன்றி, நீ வாழ்வடைந்திருக்கும்போது, என்னை நினைத்து, என்மேல் தயவுவைத்து, என் காரியத்தைப் பார்வோனுக்கு அறிவித்து, இந்த இடத்திலிருந்து என்னை விடுதலையாக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தான் அதின் அர்த்தம் என்று சொன்னதும் அன்றி, நீ வாழ்வடைந்திருக்கும்போது, என்னை நினைத்து, என்மேல் தயவுவைத்து, என் காரியத்தைப் பார்வோனுக்கு அறிவித்து, இந்த இடத்திலிருந்து என்னை விடுதலையா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பிரெயருடைய தேசத்திலிருந்து களவாய்க் கொண்டுவரப்பட்டேன்; என்னை இந்தக் காவல் கிடங்கில் வைக்கும்படிக்கும் நான் இவ்விடத்தில் ஒன்றும் செய்யவில்லை என்றும்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பிரெயருடைய தேசத்திலிருந்து களவாய்க் கொண்டுவரப்பட்டேன்; என்னை இந்தக் காவல் கிடங்கில் வைக்கும்படிக்கும் நான் இவ்விடத்தில் ஒன்றும் செய்யவில்லை என்றும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த்தம் நன்றாயிருக்கிறது என்று சுயம்பாகிகளின் தலைவன் கண்டு, யோசேப்பை நோக்கி: நானும் என் சொப்பனத்தில் மூன்று வெள்ளைக் கூடைகள் என் தலையின்மேல் இருக்கக் கண்டேன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த்தம் நன்றாயிருக்கிறது என்று சுயம்பாகிகளின் தலைவன் கண்டு, யோசேப்பை நோக்கி: நானும் என் சொப்பனத்தில் மூன்று வெள்ளைக் கூடைகள் என் தலையின்மேல் இருக்கக் கண்டே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ற்கூடையிலே பார்வோனுக்காகச் சமைக்கப்பட்ட சகலவித பலகாரங்களிலும் கொஞ்சம் கொஞ்சம் இருந்தது; என் தலையின்மேல் கூடையில் இருந்தவைகளைப் பறவைகள் வந்து பட்சித்தது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டபடிகளுக்குப் பின்பு, எகிப்து ராஜாவுக்குப் பானபாத்திரக்காரனும் சுயம்பாகியும் எகிப்து ராஜாவாகிய தங்கள் ஆண்டவனுக்குக் குற்றம் செய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ற்கூடையிலே பார்வோனுக்காகச் சமைக்கப்பட்ட சகலவித பலகாரங்களிலும் கொஞ்சம் கொஞ்சம் இருந்தது; என் தலையின்மேல் கூடையில் இருந்தவைகளைப் பறவைகள் வந்து பட்சித்தது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யோசேப்பு: அந்த மூன்று கூடைகளும் மூன்று நாள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மூன்று நாளைக்குள்ளே பார்வோன் உன் தலையை உயர்த்தி, உன்னை மரத்திலே தூக்கிப்போடுவார்; அப்பொழுது பறவைகள் உன் மாம்சத்தைத் தின்னும், இதுதான் அதின் அர்த்தம் என்று சொன்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மூன்று நாளைக்குள்ளே பார்வோன் உன் தலையை உயர்த்தி, உன்னை மரத்திலே தூக்கிப்போடுவார்; அப்பொழுது பறவைகள் உன் மாம்சத்தைத் தின்னும், இதுதான் அதின் அர்த்தம் என்று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ாம்நாள் பார்வோனுடைய ஜன்ம நாளாயிருந்தது; அவன் தன் ஊழியக்காரர் எல்லாருக்கும் விருந்துபண்ணி, பானபாத்திரக்காரருடைய தலைவன் தலையையும் சுயம்பாகிகளுடைய தலைவன் தலையையும் தன் உத்தியோகஸ்தரின் நடுவே உயர்த்த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ாம்நாள் பார்வோனுடைய ஜன்ம நாளாயிருந்தது; அவன் தன் ஊழியக்காரர் எல்லாருக்கும் விருந்துபண்ணி, பானபாத்திரக்காரருடைய தலைவன் தலையையும் சுயம்பாகிகளுடைய தலைவன் தலையையும் தன் உத்தியோகஸ்தரின் நடுவே உயர்த்த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னபாத்திரக்காரரின் தலைவனைப் பானங்கொடுக்கிற தன் உத்தியோகத்திலே மறுபடியும் வைத்தான்; அந்தப்படியே அவன் பார்வோனுடைய கையிலே பாத்திரத்தைக் கொடு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னபாத்திரக்காரரின் தலைவனைப் பானங்கொடுக்கிற தன் உத்தியோகத்திலே மறுபடியும் வைத்தான்; அந்தப்படியே அவன் பார்வோனுடைய கையிலே பாத்திரத்தைக் கொடு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யம்பாகிகளின் தலைவனையோ தூக்கிப்போட்டான். யோசேப்பு அவர்களுக்குச் சொன்ன அர்த்தத்தின்படியே சம்பவித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பானபாத்திரக்காரரின் தலைவன் யோசேப்பை நினையாமல் அவனை மறந்துவ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ர்வோன் தன் பானபாத்திரக்காரரின் தலைவனும் சுயம்பாகிகளின் தலைவனும் ஆகிய இவ்விரண்டு பிரதானிகள் மேலும் கடுங்கோபங்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பானபாத்திரக்காரரின் தலைவன் யோசேப்பை நினையாமல் அவனை மறந்துவி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யோசேப்பு வைக்கப்பட்டிருந்த இடமும் தலையாரிகளின் அதிபதியின் வீடுமாகிய சிறைச்சாலையிலே காவல்பண்ணுவ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யோசேப்பு வைக்கப்பட்டிருந்த இடமும் தலையாரிகளின் அதிபதியின் வீடுமாகிய சிறைச்சாலையிலே காவல்பண்ணுவ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லையாரிகளின் அதிபதி அவர்களை விசாரிக்கும்படி யோசேப்பின் வசத்தில் ஒப்புவித்தான்; அவன் அவர்களை விசாரித்துவந்தான்; அவர்கள் அநேகநாள் காவலில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லையாரிகளின் அதிபதி அவர்களை விசாரிக்கும்படி யோசேப்பின் வசத்தில் ஒப்புவித்தான்; அவன் அவர்களை விசாரித்துவந்தான்; அவர்கள் அநேகநாள் காவலில் இ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ு ராஜாவுக்கு பானபாத்திரக்காரனும் சுயம்பாகியுமாகிய அவ்விரண்டுபேரும் சிறைச்சாலையில் இருக்கும்போது, ஒரே ராத்திரியிலே வெவ்வேறு பொருள்கொண்ட சொப்பனம் க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েশনকারী|) প্রত্যেক বন্দীই ভিন্ন ভিন্ন স্বপ্ন দেখল এবং প্রতিটি স্বপ্নের নিজস্ব অর্থ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রের দিন সকালে য়োষেফ তাদের কাছে গিয়ে দেখলেন য়ে তারা দুশ্চিন্তাগ্রস্থ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োষেফ জিজ্ঞাসা করলেন, “তোমাদের এত বিষন্ন দেখাচ্ছে ক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ক দুটি উত্তর করল, “গত রাতে আমরা স্বপ্ন দেখেছি কিন্তু স্বপ্নের অর্থ বুঝছি না| সেই স্বপ্নের অর্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র বা তা বুঝিযে দেবার কেউ নেই|”য়োষেফ তাদের বললেন, “ঈশ্বরই একজন যিনি বোঝেন ও স্বপ্নের অর্থ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ন| তাই আমার অনুরোধ, তোমাদের স্বপ্নগুলো ব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ুতরাং দ্রাক্ষারস পরিবেশক য়োষেফকে তার স্বপ্ন বলল, “আমি স্বপ্নে একটা দ্রাক্ষালতা দেখ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েই লতায় তিনটে শাখা ছিল| আমি দেখলাম শাখাগুলিতে ফুল হল এবং দ্রাক্ষা ফ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ফরৌণের পানপাত্র ধরেছিলাম, তাই সেই দ্রাক্ষাগুলোকে সেই কাপে নিঙড়ে নিলাম| তারপর সেই পানপ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রৌণকে দি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রে ফরৌণের দুই ভৃত্য ফরৌণের প্রতি কিছু অন্যায় কাজ করল| এই ভৃত্যেরা ছিল তার রুটিওয়ালা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য়োষেফ বললেন, “সেই স্বপ্নের অর্থ আমি তোমায় বলছি| তিনটি শাখার অর্থ তিন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িন দিন শেষ হবার আগেই ফরৌণ তোমায় ক্ষমা করে আবার তোমাক কাজে বহাল করবেন| তুমি ফরৌণের জন্য আগ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তে তাই-ই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তুমি ছাড়া পেলে আমায় স্মরণ কর| আমার প্রতি দয়া কর| ফরৌণকে আমার সম্বন্ধে বল যা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 থেকে বেরিয়ে আস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কে জোর করে আমার নিজের জায়গা, ইব্রীয়দের দেশ থেকে নিয়ে যাওয়া হয়েছে| কারাগারে থাকার মত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য়ই আমি করি 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রুটিওয়ালা দেখল অন্য ভৃত্যের স্বপ্নটা ভাল| তখন সে য়োষেফকে বলল, “আমিও একটা স্বপ্ন দেখেছি| দেখল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মাথায় রুটির তিনটে ঝুড়ি র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উপরের ঝুড়িতে সব রকমের সেঁকা খাবার ছিল| সেই খাবার রাজার জন্য ছিল কিন্তু পাখীরা ঐ খাবার খ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রিবেশনকার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়োষেফ বললেন, “আমি তোমাকে স্বপ্নের অর্থ বলছি| তিনটে ঝুড়ির অর্থ তিন দি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িন দিনের মধ্যে রাজা তোমাকে কারাগার থেকে মুক্তি দেবেন| তিনি তোমার শিরশ্ছেদ করে একটা বাঁ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থায় ঝুলিয়ে দেবেন| আর পাখীরা তোমার দেহের মাংস খ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ৃতীয় দিনটা ছিল ফরৌণের জন্ম দিন| ফরৌণ তাঁর সব দাসদের জন্য ভোজের আযোজন করলেন| সেই সময়ে ফরৌ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ুটিওয়ালা ও দ্রাক্ষারস পরিবেশককে কারাগার থেকে মুক্তি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ফরৌণ পানপাত্র বাহককে মুক্তি দিয়ে পুনরায় তাকে তার কাজে নিয়েগ করলেন| আর সেই পানপাত্র বাহক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রৌণের হাতে পানপাত্র দি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ফরৌণ রুটিওয়ালাকে ফাঁসি দিলেন| য়োষেফ য়েমনটি বলেছিলেন সেরকম ভাবেই সব ঘটনা ঘট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ন্তু সেই পানপাত্র বাহকদের য়োষেফকে সাহায্য করার কথা মনে রইল না| সে য়োষেফের বিষয ফরৌণকে কিছ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ফরৌণ প্রধান রুটিওয়ালা ও দ্রাক্ষারস পরিবেশনকারীর উপর ক্রুদ্ধ হ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 না, য়োষেফের কথা ভুল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ফরৌণ তাদের য়োষেফের সাথে একই কারাগারে রাখলেন| পোটীফর, ফরৌণের কারারক্ষকদের প্রধান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ের দায়িত্ব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ধান কারারক্ষক সেই দুই বন্দীকে য়োষেফের পরিচর্য়ার অধীনে রাখলেন| সেই দুইজন লোকই কিছু সময়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াগার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কদিন রাত্রে দুই বন্দীই স্বপ্ন দেখল| (এই দুই বন্দী ছিল মিশরের রাজার রুটিওয়ালা ও দ্রাক্ষার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2026-09-07T00:06:01Z</dcterms:created>
  <dcterms:modified xsi:type="dcterms:W3CDTF">2026-09-07T00:06:01Z</dcterms:modified>
  <dc:title>আদিপুস্তক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