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presProps" Target="presProps.xml"/>
  <Relationship Id="rId55" Type="http://schemas.openxmlformats.org/officeDocument/2006/relationships/viewProps" Target="viewProps.xml"/>
  <Relationship Id="rId5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ை நோக்கி: உங்களுக்காக விண்ணப்பஞ்செய்யும்படிக்கு நீங்கள் என்னை அனுப்பின இஸ்ரவேலின் தேவனாகிய கர்த்தர் உரைக்கிறது என்னவென்றால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ங்கள் இந்த தேசத்திலே தரித்திருந்தால், நான் உங்களைக் கட்டுவேன், உங்களை இடிக்கமாட்டேன்; உங்களை நாட்டுவேன், உங்களைப் பிடுங்கமாட்டேன்; நான் உங்களுக்குச் செய்திருக்கிற தீங்குக்கு மனஸ்தாபப்பட்ட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ங்கள் இந்த தேசத்திலே தரித்திருந்தால், நான் உங்களைக் கட்டுவேன், உங்களை இடிக்கமாட்டேன்; உங்களை நாட்டுவேன், உங்களைப் பிடுங்கமாட்டேன்; நான் உங்களுக்குச் செய்திருக்கிற தீங்குக்கு மனஸ்தாபப்பட்ட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ங்கள் பயப்படுகிற பாபிலோன் ராஜாவுக்கு பயப்படவேண்டாம், அவனுக்குப் பயப்படாதிருப்பீர்களாக என்று கர்த்தர் சொல்லுகிறார், உங்களை இரட்சிக்கும்படிக்கும், உங்களை அவன் கைக்குத் தப்புவிக்கும்படிக்கும் நான் உங்களுடனே இருந்து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ங்கள் பயப்படுகிற பாபிலோன் ராஜாவுக்கு பயப்படவேண்டாம், அவனுக்குப் பயப்படாதிருப்பீர்களாக என்று கர்த்தர் சொல்லுகிறார், உங்களை இரட்சிக்கும்படிக்கும், உங்களை அவன் கைக்குத் தப்புவிக்கும்படிக்கும் நான் உங்களுடனே இருந்து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் உங்களுக்கு இரங்குகிறதற்கும், உங்கள் சுயதேசத்துக்கு உங்களைத் திரும்பிவரப்பண்ணுகிறதற்கும் உங்களுக்கு இரக்கஞ்செய்வ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் உங்களுக்கு இரங்குகிறதற்கும், உங்கள் சுயதேசத்துக்கு உங்களைத் திரும்பிவரப்பண்ணுகிறதற்கும் உங்களுக்கு இரக்கஞ்செய்வ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ங்கள் உங்கள் தேவனாகிய கர்த்தருடைய சத்தத்துக்குச் செவிகொடாமல், நாங்கள் இந்த தேசத்திலே இருக்கிறதில்லையென்றும்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ங்கள் உங்கள் தேவனாகிய கர்த்தருடைய சத்தத்துக்குச் செவிகொடாமல், நாங்கள் இந்த தேசத்திலே இருக்கிறதில்லையென்றும்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ங்கள் யுத்தத்தைக் காணாததும், எக்காள சத்தத்தைக் கேளாததும், அப்பத்தாழ்ச்சியினால் பட்டினியாய் இராததுமான எகிப்து தேசத்துக்கே போய், அங்கே தரித்திருப்போம் என்றும் சொல்வீர்களேயாகில்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அவர்கள் எரேமியாவை நோக்கி: உம்முடைய தேவனாகிய கர்த்தர் உம்மைக்கொண்டு எங்களுக்குச் சொல்லியனுப்பும் எல்லாவார்த்தைகளின்படியும் நாங்கள் செய்யாவிட்டால், கர்த்தர் நமக்கு நடுவே சத்தியமும் உண்மையுமான சாட்சியாயிருக்கக்கடவ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ங்கள் யுத்தத்தைக் காணாததும், எக்காள சத்தத்தைக் கேளாததும், அப்பத்தாழ்ச்சியினால் பட்டினியாய் இராததுமான எகிப்து தேசத்துக்கே போய், அங்கே தரித்திருப்போம் என்றும் சொல்வீர்களேயாகில்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யூதாவில் மீந்திருக்கிறவர்களே, அதைக்குறித்து உண்டான கர்த்தருடைய வார்த்தையைக் கேளுங்கள்; நீங்கள் எகிப்துக்குப் போக உங்கள் முகங்களைத் திருப்பி, அங்கே தங்கப்போவீர்களானால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யூதாவில் மீந்திருக்கிறவர்களே, அதைக்குறித்து உண்டான கர்த்தருடைய வார்த்தையைக் கேளுங்கள்; நீங்கள் எகிப்துக்குப் போக உங்கள் முகங்களைத் திருப்பி, அங்கே தங்கப்போவீர்களானால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யூதாவில் மீந்திருக்கிறவர்களே, அதைக்குறித்து உண்டான கர்த்தருடைய வார்த்தையைக் கேளுங்கள்; நீங்கள் எகிப்துக்குப் போக உங்கள் முகங்களைத் திருப்பி, அங்கே தங்கப்போவீர்களானால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ங்கள் பயப்படுகிற பட்டயம் எகிப்து தேசத்திலே உங்களைப் பிடிக்கும்; நீங்கள் ஐயப்படுகிற பஞ்சம் எகிப்திலே உங்களைத் தொடர்ந்து வரும், அங்கே சாவீ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ங்கள் பயப்படுகிற பட்டயம் எகிப்து தேசத்திலே உங்களைப் பிடிக்கும்; நீங்கள் ஐயப்படுகிற பஞ்சம் எகிப்திலே உங்களைத் தொடர்ந்து வரும், அங்கே சாவீ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ங்கள் பயப்படுகிற பட்டயம் எகிப்து தேசத்திலே உங்களைப் பிடிக்கும்; நீங்கள் ஐயப்படுகிற பஞ்சம் எகிப்திலே உங்களைத் தொடர்ந்து வரும், அங்கே சாவீ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கிப்திலே தங்கவேண்டுமென்று அவ்விடத்துக்குத் தங்கள் முகங்களைத் திருப்பின எல்லா மனுஷருக்கும் என்ன சம்பவிக்குமென்றால், பட்டயத்தாலும், பஞ்சத்தாலும், கொள்ளைநோயாலும் சாவார்கள்; நான் அவர்கள்மேல் வரப்பண்ணும் தீங்கினாலே அவர்களில் மீதியாகிறவர்களும் தப்புகிறவர்களுமில்லை என்று இஸ்ரவேலின் தேவனாகிய சேனைகளின் கர்த்தர் சொல்லுகிற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கிப்திலே தங்கவேண்டுமென்று அவ்விடத்துக்குத் தங்கள் முகங்களைத் திருப்பின எல்லா மனுஷருக்கும் என்ன சம்பவிக்குமென்றால், பட்டயத்தாலும், பஞ்சத்தாலும், கொள்ளைநோயாலும் சாவார்கள்; நான் அவர்கள்மேல் வரப்பண்ணும் தீங்கினாலே அவர்களில் மீதியாகிறவர்களும் தப்புகிறவர்களுமில்லை என்று இஸ்ரவேலின் தேவனாகிய சேனைகளின் கர்த்தர் சொல்லுகிற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கிப்திலே தங்கவேண்டுமென்று அவ்விடத்துக்குத் தங்கள் முகங்களைத் திருப்பின எல்லா மனுஷருக்கும் என்ன சம்பவிக்குமென்றால், பட்டயத்தாலும், பஞ்சத்தாலும், கொள்ளைநோயாலும் சாவார்கள்; நான் அவர்கள்மேல் வரப்பண்ணும் தீங்கினாலே அவர்களில் மீதியாகிறவர்களும் தப்புகிறவர்களுமில்லை என்று இஸ்ரவேலின் தேவனாகிய சேனைகளின் கர்த்தர் சொல்லுகி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அவர்கள் எரேமியாவை நோக்கி: உம்முடைய தேவனாகிய கர்த்தர் உம்மைக்கொண்டு எங்களுக்குச் சொல்லியனுப்பும் எல்லாவார்த்தைகளின்படியும் நாங்கள் செய்யாவிட்டால், கர்த்தர் நமக்கு நடுவே சத்தியமும் உண்மையுமான சாட்சியாயிருக்கக்கடவ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் கோபமும் என் உக்கிரமும் எருசலேமின் குடிகள்மேல் எப்படி மூண்டதோ, அப்படியே என் உக்கிரம் நீங்கள் எகிப்துக்குப் போகும்போது, உங்கள்மேல் மூளும். நீங்கள் சாபமாகவும் பாழாகவும் பழிப்பாகவும் நிந்தையாகவும் இருந்து, இவ்விடத்தை இனிக்காணாதிருப்பீர்கள் என்று இஸ்ரவேலின் தேவனாகிய சேனைகளின் கர்த்தர் சொல்லுகி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் கோபமும் என் உக்கிரமும் எருசலேமின் குடிகள்மேல் எப்படி மூண்டதோ, அப்படியே என் உக்கிரம் நீங்கள் எகிப்துக்குப் போகும்போது, உங்கள்மேல் மூளும். நீங்கள் சாபமாகவும் பாழாகவும் பழிப்பாகவும் நிந்தையாகவும் இருந்து, இவ்விடத்தை இனிக்காணாதிருப்பீர்கள் என்று இஸ்ரவேலின் தேவனாகிய சேனைகளின் கர்த்தர் சொல்லுகிற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் கோபமும் என் உக்கிரமும் எருசலேமின் குடிகள்மேல் எப்படி மூண்டதோ, அப்படியே என் உக்கிரம் நீங்கள் எகிப்துக்குப் போகும்போது, உங்கள்மேல் மூளும். நீங்கள் சாபமாகவும் பாழாகவும் பழிப்பாகவும் நிந்தையாகவும் இருந்து, இவ்விடத்தை இனிக்காணாதிருப்பீர்கள் என்று இஸ்ரவேலின் தேவனாகிய சேனைகளின் கர்த்தர் சொல்லுகிற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் கோபமும் என் உக்கிரமும் எருசலேமின் குடிகள்மேல் எப்படி மூண்டதோ, அப்படியே என் உக்கிரம் நீங்கள் எகிப்துக்குப் போகும்போது, உங்கள்மேல் மூளும். நீங்கள் சாபமாகவும் பாழாகவும் பழிப்பாகவும் நிந்தையாகவும் இருந்து, இவ்விடத்தை இனிக்காணாதிருப்பீர்கள் என்று இஸ்ரவேலின் தேவனாகிய சேனைகளின் கர்த்தர் சொல்லுகிற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யூதாவில் மீதியானவர்களே, எகிப்துக்குப் போகாதிருங்கள் என்று கர்த்தர் உங்களைக் குறித்துச் சொன்னாரன்பதை இந்நாளிலே உங்களுக்குச் சாட்சியாக அறிவித்தேன் என்று அறியுங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யூதாவில் மீதியானவர்களே, எகிப்துக்குப் போகாதிருங்கள் என்று கர்த்தர் உங்களைக் குறித்துச் சொன்னாரன்பதை இந்நாளிலே உங்களுக்குச் சாட்சியாக அறிவித்தேன் என்று அறியுங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உங்கள் ஆத்துமாக்களுக்கு விரோதமாய் உங்களை மோசம்போக்கினீர்கள்; நீ எங்கள் தேவனாகிய கர்த்தரை நோக்கி: எங்களுக்காக விண்ணப்பம்பண்ணி, எங்கள் தேவனாகிய கர்த்தர் சொல்வதையெல்லாம் எங்களுக்கு அறிவிக்கவேண்டும்; அதின்படியே செய்வோம் என்று நீங்கள் சொல்லி, என்னை உங்கள் தேவனாகிய கர்த்தரிடத்துக்கு அனுப்பினீ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உங்கள் ஆத்துமாக்களுக்கு விரோதமாய் உங்களை மோசம்போக்கினீர்கள்; நீ எங்கள் தேவனாகிய கர்த்தரை நோக்கி: எங்களுக்காக விண்ணப்பம்பண்ணி, எங்கள் தேவனாகிய கர்த்தர் சொல்வதையெல்லாம் எங்களுக்கு அறிவிக்கவேண்டும்; அதின்படியே செய்வோம் என்று நீங்கள் சொல்லி, என்னை உங்கள் தேவனாகிய கர்த்தரிடத்துக்கு அனுப்பினீ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உங்கள் ஆத்துமாக்களுக்கு விரோதமாய் உங்களை மோசம்போக்கினீர்கள்; நீ எங்கள் தேவனாகிய கர்த்தரை நோக்கி: எங்களுக்காக விண்ணப்பம்பண்ணி, எங்கள் தேவனாகிய கர்த்தர் சொல்வதையெல்லாம் எங்களுக்கு அறிவிக்கவேண்டும்; அதின்படியே செய்வோம் என்று நீங்கள் சொல்லி, என்னை உங்கள் தேவனாகிய கர்த்தரிடத்துக்கு அனுப்பினீ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ன் இந்நாளில் அதை உங்களுக்கு அறிவித்தேன்; ஆனாலும், உங்கள் தேவனாகிய கர்த்தரின் சத்தத்துக்கும், அவர் என்னைக்கொண்டு உங்களுக்குச் சொல்லியனுப்பின எந்தக்காரியத்துக்கும் செவிகொடாமற்போனீ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ு நன்மையானாலும் தீமையானாலும் சரி, எங்கள் தேவனாகிய கர்த்தரின் சத்தத்துக்கு நாங்கள் கீழ்ப்படிவதினால் எங்களுக்கு நன்மையுண்டாகும்படி நாங்கள் உம்மை அனுப்புகிற எங்கள் தேவனாகிய கர்த்தருடைய சத்தத்துக்குக் கீழ்படிந்து நடப்போம் என்ற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ன் இந்நாளில் அதை உங்களுக்கு அறிவித்தேன்; ஆனாலும், உங்கள் தேவனாகிய கர்த்தரின் சத்தத்துக்கும், அவர் என்னைக்கொண்டு உங்களுக்குச் சொல்லியனுப்பின எந்தக்காரியத்துக்கும் செவிகொடாமற்போனீ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ப்போதும் தங்கியிருப்பதற்கு நீங்கள் போக விரும்புகிற ஸ்தலத்தில் தானே பட்டயத்தாலும் பஞ்சத்தாலும், கொள்ளைநோயாலும் சாவீர்களென்று நிச்சயமாய் அறியுங்கள் என்ற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ப்போதும் தங்கியிருப்பதற்கு நீங்கள் போக விரும்புகிற ஸ்தலத்தில் தானே பட்டயத்தாலும் பஞ்சத்தாலும், கொள்ளைநோயாலும் சாவீர்களென்று நிச்சயமாய் அறியுங்கள் என்ற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எல்லா இராணுவச் சேர்வைக்காரரும், கரேயாவின் குமாரனாகிய யோகனானும், ஓசாயாவின் குமாரனாகிய யெசனியாவும், சிறியோர் முதல் பெரியோர்மட்டும்மான சகலஜனங்களும் சேர்ந்துவந்த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எல்லா இராணுவச் சேர்வைக்காரரும், கரேயாவின் குமாரனாகிய யோகனானும், ஓசாயாவின் குமாரனாகிய யெசனியாவும், சிறியோர் முதல் பெரியோர்மட்டும்மான சகலஜனங்களும் சேர்ந்துவந்து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ீர்க்கதரிசியாகிய எரேமியாவை நோக்கி: உம்முடைய தேவனாகிய கர்த்தர் நாங்கள் நடக்கவேண்டிய வழியையும் செய்யவேண்டிய காரியத்தையும் எங்களுக்குத் தெரியப்பண்ணும்படிக்கு, நீர் எங்கள் விண்ணப்பத்துக்கு இடங்கொடுத்து, மீதியாயிருக்கிற இந்தச் சகல ஜனங்களாகிய எங்களுக்காக உம்முடைய தேவனாகிய கர்த்தரை நோக்கி ஜெபம்பண்ணும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ீர்க்கதரிசியாகிய எரேமியாவை நோக்கி: உம்முடைய தேவனாகிய கர்த்தர் நாங்கள் நடக்கவேண்டிய வழியையும் செய்யவேண்டிய காரியத்தையும் எங்களுக்குத் தெரியப்பண்ணும்படிக்கு, நீர் எங்கள் விண்ணப்பத்துக்கு இடங்கொடுத்து, மீதியாயிருக்கிற இந்தச் சகல ஜனங்களாகிய எங்களுக்காக உம்முடைய தேவனாகிய கர்த்தரை நோக்கி ஜெபம்பண்ணும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ீர்க்கதரிசியாகிய எரேமியாவை நோக்கி: உம்முடைய தேவனாகிய கர்த்தர் நாங்கள் நடக்கவேண்டிய வழியையும் செய்யவேண்டிய காரியத்தையும் எங்களுக்குத் தெரியப்பண்ணும்படிக்கு, நீர் எங்கள் விண்ணப்பத்துக்கு இடங்கொடுத்து, மீதியாயிருக்கிற இந்தச் சகல ஜனங்களாகிய எங்களுக்காக உம்முடைய தேவனாகிய கர்த்தரை நோக்கி ஜெபம்பண்ணும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ம்முடைய கண்கள் எங்களைக் காண்கிறபடியே திரளான ஜனங்களில் கொஞ்சப்பேரே மீந்திருக்கிறோம் என்றார்கள்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எரேமியா தீர்க்கதரிசி அவர்களை நோக்கி: நீங்கள் சொன்னதைக் கேட்டேன்; இதோ, உங்கள் வார்த்தையின்படியே உங்கள் தேவனாகிய கர்த்தர் உங்களுக்கு மறு உத்திரவாகச் சொல்லும் எல்லா வார்த்தைகளையும் நான் உங்களுக்கு ஒன்றையும் மறைக்காமல் அறிவிப்பேன் என்ற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ு நன்மையானாலும் தீமையானாலும் சரி, எங்கள் தேவனாகிய கர்த்தரின் சத்தத்துக்கு நாங்கள் கீழ்ப்படிவதினால் எங்களுக்கு நன்மையுண்டாகும்படி நாங்கள் உம்மை அனுப்புகிற எங்கள் தேவனாகிய கர்த்தருடைய சத்தத்துக்குக் கீழ்படிந்து நடப்போம் என்றா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எரேமியா தீர்க்கதரிசி அவர்களை நோக்கி: நீங்கள் சொன்னதைக் கேட்டேன்; இதோ, உங்கள் வார்த்தையின்படியே உங்கள் தேவனாகிய கர்த்தர் உங்களுக்கு மறு உத்திரவாகச் சொல்லும் எல்லா வார்த்தைகளையும் நான் உங்களுக்கு ஒன்றையும் மறைக்காமல் அறிவிப்பேன் என்ற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எரேமியா தீர்க்கதரிசி அவர்களை நோக்கி: நீங்கள் சொன்னதைக் கேட்டேன்; இதோ, உங்கள் வார்த்தையின்படியே உங்கள் தேவனாகிய கர்த்தர் உங்களுக்கு மறு உத்திரவாகச் சொல்லும் எல்லா வார்த்தைகளையும் நான் உங்களுக்கு ஒன்றையும் மறைக்காமல் அறிவிப்பேன் என்ற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த்துநாள் சென்றபின்பு, கர்த்தருடைய வார்த்தை எரேமியாவுக்கு உண்டாயிற்ற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அவன், கரேயாவின் குமாரனாகிய யோகானானையும், அவனோடிருந்த எல்லா இராணுவச் சேர்வைக்காரரையும், சிறியோர்முதல் பெரியோர்மட்டும் உண்டான சகல ஜனங்களையும் அழைத்து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அவன், கரேயாவின் குமாரனாகிய யோகானானையும், அவனோடிருந்த எல்லா இராணுவச் சேர்வைக்காரரையும், சிறியோர்முதல் பெரியோர்மட்டும் உண்டான சகல ஜனங்களையும் அழைத்து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ை நோக்கி: உங்களுக்காக விண்ணப்பஞ்செய்யும்படிக்கு நீங்கள் என்னை அனுப்பின இஸ்ரவேலின் தேவனாகிய கர்த்தர் உரைக்கிறது என்னவென்றால்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3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esent your supplication before him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If all of you will still abide in this land, then will I build you, and not pull you down, and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l plant you, and not pluck you up: for I repent me of the evil that I have done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Be not afraid of the king of Babylon, of whom all of you are afraid; be not afraid of him, say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: for I am with you to save you, and to deliver you from his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I will show mercies unto you, that he may have mercy upon you, and cause you to return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own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But if all of you say, We will not dwell in this land, neither obey the voice of the LORD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Saying, No; but we will go into the land of Egypt, where we shall see no war, nor hear the sou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n they said to Jeremiah, The LORD be a true and faithful witness between us, if we do not ev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trumpet, nor have hunger of bread; and there will we dwell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now therefore hear the word of the LORD, all of you remnant of Judah; Thus says the LOR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sts, the God of Israel; If all of you wholly set your faces to enter into Egypt, and go to sojou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n it shall come to pass, that the sword, which all of you feared, shall overtake you there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and of Egypt, and the famine, whereof all of you were afraid, shall follow close after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 in Egypt; and there all of you shall di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So shall it be with all the men that set their faces to go into Egypt to sojourn there;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die by the sword, by the famine, and by the pestilence: and none of them shall remain 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scape from the evil that I will bring upon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ccording to all things for the which the LORD your God shall send you to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For thus says the LORD of hosts, the God of Israel; As mine anger and my fury has been pour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th upon the inhabitants of Jerusalem; so shall my fury be poured forth upon you, when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enter into Egypt: and all of you shall be an execration, and an astonishment, and a curs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reproach; and all of you shall see this place no m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 LORD has said concerning you, O all of you remnant of Judah; Go all of you not into Egyp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now certainly that I have admonished you this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For all of you dissembled in your hearts, when all of you sent me unto the LORD your Go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ing, Pray for us unto the LORD our God; and according unto all that the LORD our God shall sa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 declare unto us, and we will do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now I have this day declared it to you; but all of you have not obeyed the voice of the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Whether it be good, or whether it be evil, we will obey the voice of the LORD our God, to whom w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God, nor any thing for the which he has sent me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Now therefore know certainly that all of you shall die by the sword, by the famine, and by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stilence, in the place where all of you desire to go and to sojour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all the captains of the forces, and Johanan the son of Kareah, and Jezaniah the so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shaiah, and all the people from the least even unto the greatest, came nea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said unto Jeremiah the prophet, Let, we plead to you, our supplication be accepted bef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, and pray for us unto the LORD your God, even for all this remnant; (for we are left but a f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many, as yours eyes do behold us: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at the LORD your God may show us the way wherein we may walk, and the thing that we may d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n Jeremiah the prophet said unto them, I have heard you; behold, I will pray unto the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nd you; that it may be well with us, when we obey the voice of the LORD ou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God according to your words; and it shall come to pass, that whatsoever thing the LORD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swer you, I will declare it unto you; I will keep nothing back from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it came to pass after ten days, that the word of the LORD came unto Jeremi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n called he Johanan the son of Kareah, and all the captains of the forces which were with h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all the people from the least even to the greates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said unto them, Thus says the LORD, the God of Israel, unto whom all of you sent me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4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2026-07-18T18:07:14Z</dcterms:created>
  <dcterms:modified xsi:type="dcterms:W3CDTF">2026-07-18T18:07:14Z</dcterms:modified>
  <dc:title>எரேமியா : 42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