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ைப் பாடியே போற்றிடுவோமே
கருத்துடன் துதிப்போம் இனிய நாமமதை
கடலின் ஆழம் போல் கருணையோடிரக்கம்
கரையில்லை அவரன்பு கரையற்ற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வர் இயேசு வல்லவர்
இயேசுவைபோல் வேறு நேசர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ொடுமையோர் சீறல் பெருவெள்ளம் போல
அடிக்கையில் மோதியே மதில்களின்  மீதே
பெலனும் இவ்வேழைக்கும் எளியோர்க்கும் திடனாய்
வெயிலுக்கு ஒதுங்கும் விண் நிழலுமானார் -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ோராட்டம் சோதனை நிந்தை அவமானம்
கோரமாய் வந்தும் கிருபையில் நிலைக்க
தேவ குமாரனின் விசுவாசத்தாலே  நான்
ஜீவித்து சேவிக்க திடமளித்தார்  -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ல்லும் முள்ளுகளுள்ள கடின பாதையிலே
கலக்கங்கள் நெருக்கங்கள் அகமதை வருத்த
எல்லையில்லா எதிர் எமக்கு வந்தாலும்
வல்லவர் இயேசு நம் முன் செல்கிறார்  -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யோனில் சிறப்புடன் சேர்த்திட  இயேசு
சீக்கிரம் வரும் நாள் நெருங்கி வந்திடுதே
முகமுகமாகவே காண்போமே  அவரை
யுகயுகமாகவே வாழ்ந்திடுவோம்  -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2026-07-30T20:00:17Z</dcterms:created>
  <dcterms:modified xsi:type="dcterms:W3CDTF">2026-07-30T20:00:17Z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