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ஊரில் எக்காளம் ஊதினால் ஜனங்கள் கலங்காதிருப்பார்களோ? கர்த்தருடைய செயல் இல்லாமல் ஊரில் தீங்கு உண்டாகும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ஊரில் எக்காளம் ஊதினால் ஜனங்கள் கலங்காதிருப்பார்களோ? கர்த்தருடைய செயல் இல்லாமல் ஊரில் தீங்கு உண்டாகுமோ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் தீர்க்கதரிசிகளாகிய தம்முடைய ஊழியக்காரருக்குத் தமது இரகசியத்தை வெளிப்படுத்தாமல் ஒரு காரியத்தையும் செய்ய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ங்கம் கெர்ச்சிக்கிறது, யார் பயப்படாதிருப்பான்? கர்த்தராகிய ஆண்டவர் பேசுகிறார், யார் தீர்க்கதரிசனம் சொல்லாதிருப்பான்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ங்கம் கெர்ச்சிக்கிறது, யார் பயப்படாதிருப்பான்? கர்த்தராகிய ஆண்டவர் பேசுகிறார், யார் தீர்க்கதரிசனம் சொல்லாதிருப்பான்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சமாரியாவின் பர்வதங்களில வந்து கூடி, அதின் நடுவில் நடக்கிற பெரிய கலகங்களையும் அதற்குள் செய்யப்படுகிற இடுக்கண்களையும் பாருங்கள் என்று அஸ்தோத்தின் அரமனைகள்மேலும், எகிப்துதேசத்தின் அரமனைகள்மேலும் கூற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சமாரியாவின் பர்வதங்களில வந்து கூடி, அதின் நடுவில் நடக்கிற பெரிய கலகங்களையும் அதற்குள் செய்யப்படுகிற இடுக்கண்களையும் பாருங்கள் என்று அஸ்தோத்தின் அரமனைகள்மேலும், எகிப்துதேசத்தின் அரமனைகள்மேலும் கூற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செம்மையானதைச் செய்ய அறியாமல், தங்கள் அரமனைகளில் கொடுமையையும் கொள்ளையையும் குவித்துக்கொள்ளுகிறார்கள் என்று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செம்மையானதைச் செய்ய அறியாமல், தங்கள் அரமனைகளில் கொடுமையையும் கொள்ளையையும் குவித்துக்கொள்ளுகிறார்கள் என்று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சத்துரு வந்து, தேசத்தைச் சூழ்ந்துகொண்டு உன்பெலத்தை உன்னிலிருந்து அற்றுப்போகப்பண்ணுவான்; அப்பொழுது உன் அரமனைகள் கொள்ளையிடப்பட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ே, கர்த்தராகிய நான் எகிப்துதேசத்திலிருந்து வரப்பண்ணின முழுக்குடும்பமாகிய உங்களுக்கு விரோதமாய்ச் சொல்லிய இந்த வசனத்தைக் கேள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சத்துரு வந்து, தேசத்தைச் சூழ்ந்துகொண்டு உன்பெலத்தை உன்னிலிருந்து அற்றுப்போகப்பண்ணுவான்; அப்பொழுது உன் அரமனைகள் கொள்ளையிடப்பட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: ஒரு மேய்ப்பன் இரண்டு கால்களையாவது ஒரு காதின் துண்டையாவது சிங்கத்தின் வாயிலிருந்து பிடுங்கித் தப்புவிக்குமாப்போல, சமாரியாவில் குடியிருக்கிற இஸ்ரவேல் புத்திரர் ஒரு படுக்கையின் மூலையிலிருந்தும், ஒரு மஞ்சத்தின்மேலிருந்தும் தப்புவிக்கப்படுவார்களென்று,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: ஒரு மேய்ப்பன் இரண்டு கால்களையாவது ஒரு காதின் துண்டையாவது சிங்கத்தின் வாயிலிருந்து பிடுங்கித் தப்புவிக்குமாப்போல, சமாரியாவில் குடியிருக்கிற இஸ்ரவேல் புத்திரர் ஒரு படுக்கையின் மூலையிலிருந்தும், ஒரு மஞ்சத்தின்மேலிருந்தும் தப்புவிக்கப்படுவார்களென்று,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நீங்கள் கேட்டு யாக்கோபு வம்சத்தாருக்குள்ளே சாட்சியாக அறிவிக்கவேண்டியது: சேனைகளின் தேவனாயிருக்கிற கர்த்தராகிய ஆண்டவர் சொல்லுகிறது என்னவென்றா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நீங்கள் கேட்டு யாக்கோபு வம்சத்தாருக்குள்ளே சாட்சியாக அறிவிக்கவேண்டியது: சேனைகளின் தேவனாயிருக்கிற கர்த்தராகிய ஆண்டவர் சொல்லுகிறது என்னவென்றால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இஸ்ரவேலுடைய பாதகங்களினிமித்தம் அவனை விசாரிக்கும்நாளிலே நான் பெத்தேலின் பலிபீடங்களை விசாரிப்பேன்; பலிபீடத்தின் கொம்புகள் வெட்டுண்டு தரையிலே விழ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இஸ்ரவேலுடைய பாதகங்களினிமித்தம் அவனை விசாரிக்கும்நாளிலே நான் பெத்தேலின் பலிபீடங்களை விசாரிப்பேன்; பலிபீடத்தின் கொம்புகள் வெட்டுண்டு தரையிலே விழ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ரிகாலத்து வீட்டையும் கோடைகாலத்து வீட்டையும் அழிப்பேன்; அப்பொழுது யானைத்தந்தத்தால் செய்யப்பட்ட வீடுகள் அழியும்; பெரிய வீடுகளுக்கும் முடிவு வரும் என்று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ரிகாலத்து வீட்டையும் கோடைகாலத்து வீட்டையும் அழிப்பேன்; அப்பொழுது யானைத்தந்தத்தால் செய்யப்பட்ட வீடுகள் அழியும்; பெரிய வீடுகளுக்கும் முடிவு வரும் என்று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ே, கர்த்தராகிய நான் எகிப்துதேசத்திலிருந்து வரப்பண்ணின முழுக்குடும்பமாகிய உங்களுக்கு விரோதமாய்ச் சொல்லிய இந்த வசனத்தைக் கேள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 எல்லா வம்சங்களுக்குள்ளும் உங்களை மாத்திரம் அறிந்துகொண்டேன்; ஆகையால் உங்களுடைய எல்லா அக்கிரமங்களினிமித்தமும் உங்களைத் தண்டி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 எல்லா வம்சங்களுக்குள்ளும் உங்களை மாத்திரம் அறிந்துகொண்டேன்; ஆகையால் உங்களுடைய எல்லா அக்கிரமங்களினிமித்தமும் உங்களைத் தண்டி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ண்டுபேர் ஒருமனப்பட்டிருந்தாலொழிய ஒருமித்து நடந்துபோவார்களோ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க்கு இரை அகப்படாமலிருக்கக் காட்டிலே சிங்கம் கெர்ச்சிக்குமோ? இரை அகப்படாமலிருக்கும் பாலசிங்கம் தன் கெபியிலிருந்து சத்தமிடும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க்கு இரை அகப்படாமலிருக்கக் காட்டிலே சிங்கம் கெர்ச்சிக்குமோ? இரை அகப்படாமலிருக்கும் பாலசிங்கம் தன் கெபியிலிருந்து சத்தமிடும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ருவிக்குத் தரையிலே சுருக்குப்போடப்படாதிருந்தால், அது கண்ணியில் அகப்படுமோ? ஒன்றும் படாதிருக்கையில், கண்ணி தரையிலிருந்து எடுக்கப்படும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રણશિંગડું નગરમાં વગાડવામાં આવે તો લોકો ડર્યા વિના રહે? શું યહોવાની મરજી વિના યહોવાના હાથ વિના નગ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આફત આવે ખર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રંતુ પોતાના સેવક પ્રબોધકોને પોતાના મનસૂબાની જાણ કર્યા વિના સૈન્યોનો દેવ યહોવા કશું જ કર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સિંહે ગર્જના કરી છે, કોણ ભયથી નહિ ધ્રુજે? મારા યહોવા દેવે તેની ઈચ્છા પ્રગટ કરી છે. કોણ તે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વિષ્ય ભાખી જાહેરાત કર્યા વગર રહી શક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શ્દોદની અને મિસરના મહેલોમાં રહેતાં લોકોને જાહેર કરી જણાવો કે, “સમરૂનની આસપાસના પર્વત ઉપર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ેગા થાઓ. ત્યાં મચેલી અંધાધૂંધી અને ઇસ્રાએલના સર્વ ગુનાઓનો શરમજનક તમાશો નિહાળ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 કહે છે: “ન્યાયથી વર્તવું એટલે શું, એ તમારા લોકો ભૂલી ગયા છે. તેઓ બધા તો બસ, હિંસ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ોષણથી ચોરી અને લૂંટથી પોતાના ઘર ભર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થી પ્રભુ યહોવા કહે છે, “દુશ્મન આવે છે, તે દેશ પર આક્રમણ કરશે અને તમારા કિલ્લાઓ તોડી પાડ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ે ઇસ્રાએલના લોકો, તમને આખી પ્રજાને યહોવા મિસરમાંથી બહાર લઇ આવ્યા હતા. હવે તમારી વિરૂદ્ધ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મહેલોને લૂંટી લે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હોવા કહે છે કે, “જેમ કોઇ ભરવાડ સિંહના મોમાંથી માત્ર બે પગ કે કાનનો એકાદ ટુકડો બચાવી લે છે, ત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રૂનના પલંગોમાં તથા રેશમી ગદેલાના બિછાના પર બેસનાર ઇસ્રાએલીઓમાંથી બહુજ થોડા બચવા પામ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 વચનો સાંભળો અને યાકૂબના વંશજો સામે સાક્ષી રાખો. સૈન્યોનો દેવ મારા યહોવા દેવ આમ કહે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યાકૂબના વંશની વિરૂદ્ધ સાક્ષી પૂ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ું ઇસ્રાએલને તેના પાપો માટે શિક્ષા કરીશ તે દિવસે હું બેથેલની વેદીઓને ધિક્કારીશ, વેદી પ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િંગડા કાપી નાખવામાં આવશે. અને તેઓ જમીન પર પડ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ું શિયાળાના મહેલો તથા ઉનાળાના મહેલો, બન્નેનો નાશ કરીશ; અને હાથીદાંતના મહેલો નાશ પામશે ને ઘણ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વાસસ્થાનોનો નાશ કરીશ.” એમ યહોવા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વચનો કહ્યાં છે તે સાંભળ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પૃથ્વી પરના સર્વ લોકોમાંથી ફકત તમને જ મેં પસંદ કર્યા છે. આ માટે હું તમારા સર્વ ગુનાઓ માટે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િક્ષા ક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શું બે જણા મળવાને સંમત થયા વગર સાથે જઇ શક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શું શિકાર હાથમાં આવ્યા વગર સિંહ જંગલમાં ગર્જના કરશે? જો સિંહના બચ્ચાએ કાંઇ પકડ્યું ન હોય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બિલમાંથી રાડો પાડે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જાળનો ઊપયોગ કર્યા વગર કોઇપણ પક્ષીને કેવી રીતે પકડી શકે? સિવાય કે કોઇ પકડાય ફાંસલાની કમાન બંધ થાય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2026-09-07T03:54:59Z</dcterms:created>
  <dcterms:modified xsi:type="dcterms:W3CDTF">2026-09-07T03:54:59Z</dcterms:modified>
  <dc:title>આમોસ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