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தரித்திரனை மிதித்து, அவன் கையிலே தானியத்தைச் சுமைமையாய் வாங்குகிறபடியினால், நீங்கள் பொளிந்த கற்களால் வீடுகளைக்கட்டினீர்கள். ஆனாலும் அவைகளில் நீங்கள் குடியிருப்பதில்லை; இன்பமான திராட்சத்தோட்டங்களை நாட்டினீர்கள், ஆனாலும் அவைகளின் இரசத்தை நீங்கள் குடிப்பத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தரித்திரனை மிதித்து, அவன் கையிலே தானியத்தைச் சுமைமையாய் வாங்குகிறபடியினால், நீங்கள் பொளிந்த கற்களால் வீடுகளைக்கட்டினீர்கள். ஆனாலும் அவைகளில் நீங்கள் குடியிருப்பதில்லை; இன்பமான திராட்சத்தோட்டங்களை நாட்டினீர்கள், ஆனாலும் அவைகளின் இரசத்தை நீங்கள் குடிப்பத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தரித்திரனை மிதித்து, அவன் கையிலே தானியத்தைச் சுமைமையாய் வாங்குகிறபடியினால், நீங்கள் பொளிந்த கற்களால் வீடுகளைக்கட்டினீர்கள். ஆனாலும் அவைகளில் நீங்கள் குடியிருப்பதில்லை; இன்பமான திராட்சத்தோட்டங்களை நாட்டினீர்கள், ஆனாலும் அவைகளின் இரசத்தை நீங்கள் குடிப்பத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் மீறுதல்கள் மிகுதியென்றும், உங்கள் பாவங்கள் பலத்ததென்றும் அறிவேன்; நீதிமானை ஒடுக்கி, பரிதானம் வாங்கி ஒலிமுகவாசலில் ஏழைகளின் நியாயத்தைப் புரட்டுகிற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் மீறுதல்கள் மிகுதியென்றும், உங்கள் பாவங்கள் பலத்ததென்றும் அறிவேன்; நீதிமானை ஒடுக்கி, பரிதானம் வாங்கி ஒலிமுகவாசலில் ஏழைகளின் நியாயத்தைப் புரட்டுகிற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புத்திமான் அந்தக் காலத்திலே மெளனமாயிருக்கவேண்டும்; அந்தக் காலம் தீமையான கால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பிழைக்கும்படிக்குத் தீமையை அல்ல, நன்மையைத் தேடுங்கள்; அப்பொழுது நீங்கள் சொல்லுகிறபடியே சேனைகளின் தேவனாகிய கர்த்தர் உங்களோடே இருப்ப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தீமையை வெறுத்து நன்மையை விரும்பி, ஒலிமுகவாசலில் நியாயத்தை நிலைப்படுத்துங்கள்; ஒருவேளை சேனைகளின் தேவனாகிய கர்த்தர் யோசேப்பிலே மீதியானவர்களுக்கு இரங்குவ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தீமையை வெறுத்து நன்மையை விரும்பி, ஒலிமுகவாசலில் நியாயத்தை நிலைப்படுத்துங்கள்; ஒருவேளை சேனைகளின் தேவனாகிய கர்த்தர் யோசேப்பிலே மீதியானவர்களுக்கு இரங்குவ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 ஆண்டவரும் சேனைகளின் தேவனுமாகிய கர்த்தர் சொல்லுகிறது என்னவென்றால்: எல்லாத்தெருக்களிலும் புலம்பல் உண்டாகும்; எல்லா வீதிகளிலும் ஐயோ! ஐயோ! என்று ஓலமிடுவார்கள்; பயிரிடுகிறவர்களைத் துக்கங்கொண்டாடுகிறதற்கும், ஒப்பாரி பாட அறிந்தவர்களைப் புலம்புகிறதற்கும் வரவழைப்ப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ியாயத்தை எட்டியாக மாற்றி, நீதியைத் தரையிலே விழப்பண்ணுகிறவர்களே, அவரைத் தேட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 ஆண்டவரும் சேனைகளின் தேவனுமாகிய கர்த்தர் சொல்லுகிறது என்னவென்றால்: எல்லாத்தெருக்களிலும் புலம்பல் உண்டாகும்; எல்லா வீதிகளிலும் ஐயோ! ஐயோ! என்று ஓலமிடுவார்கள்; பயிரிடுகிறவர்களைத் துக்கங்கொண்டாடுகிறதற்கும், ஒப்பாரி பாட அறிந்தவர்களைப் புலம்புகிறதற்கும் வரவழைப்ப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ல்லாத் திராட்சத்தோட்டங்களிலும் புலம்பல் உண்டாயிருக்கும், நான் உன் நடுவே கடந்துபோவேன் என்று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ல்லாத் திராட்சத்தோட்டங்களிலும் புலம்பல் உண்டாயிருக்கும், நான் உன் நடுவே கடந்துபோவேன் என்று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நாளை விரும்புகிறவர்களுக்கு ஐயோ! அதினால் உங்களுக்கு என்ன உண்டு? கர்த்தருடைய நாள் வெளிச்சமாயிராமல் அந்தகாரமா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நாளை விரும்புகிறவர்களுக்கு ஐயோ! அதினால் உங்களுக்கு என்ன உண்டு? கர்த்தருடைய நாள் வெளிச்சமாயிராமல் அந்தகாரமாய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ிங்கத்துக்குத் தப்பினவனுக்குக் கரடி எதிர்ப்பட்டதுபோலவும், அல்லது வீட்டுக்குள்ளே வந்து சுவரின்மேல் தன் கையை வைத்தபோது பாம்பு அவனைக் கடித்ததுபோலவும் இ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ிங்கத்துக்குத் தப்பினவனுக்குக் கரடி எதிர்ப்பட்டதுபோலவும், அல்லது வீட்டுக்குள்ளே வந்து சுவரின்மேல் தன் கையை வைத்தபோது பாம்பு அவனைக் கடித்ததுபோலவும் இ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ுடைய நாள் வெளிச்சமாயிராமல், இருளும் பிரகாசமற்ற அந்தகாரமுமாயிருக்குமல்லவோ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ுடைய நாள் வெளிச்சமாயிராமல், இருளும் பிரகாசமற்ற அந்தகாரமுமாயிருக்குமல்லவோ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பண்டிகைகளைப் பகைத்துவெறுக்கிறேன்; உங்கள் ஆசரிப்புநாட்களில் எனக்குப் பிரியம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ியாயத்தை எட்டியாக மாற்றி, நீதியைத் தரையிலே விழப்பண்ணுகிறவர்களே, அவரைத் தேட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பண்டிகைகளைப் பகைத்துவெறுக்கிறேன்; உங்கள் ஆசரிப்புநாட்களில் எனக்குப் பிரியம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் தகனபலிகளையும் போஜனபலிகளையும் எனக்குப் படைத்தாலும் நான் அங்கீகரிக்கமாட்டேன்; கொழுமையான உங்கள் மிருகங்களின் ஸ்தோத்திரபலிகளையும் நான் நோக்கிப் பார்க்கமாட்ட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் தகனபலிகளையும் போஜனபலிகளையும் எனக்குப் படைத்தாலும் நான் அங்கீகரிக்கமாட்டேன்; கொழுமையான உங்கள் மிருகங்களின் ஸ்தோத்திரபலிகளையும் நான் நோக்கிப் பார்க்கமாட்ட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பாட்டுகளின் இரைச்சலை என்னைவிட்டு அகற்று; உன் வீணைகளின் ஓசையை நான் கேட்கமாட்ட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பாட்டுகளின் இரைச்சலை என்னைவிட்டு அகற்று; உன் வீணைகளின் ஓசையை நான் கேட்கமாட்ட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ியாயம் தண்ணீரைப்போலவும், நீதி வற்றாத நதியைப்போலவும் புரண்டுவரக்கடவ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ஸ்ரவேல் வம்சத்தாரே, நீங்கள் வனாந்தரத்திலே இருந்த நாற்பது வருஷம்வரையில் பலிகளையும் காணிக்கைகளையும் எனக்குச் செலுத்தினீர்களோ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ஸ்ரவேல் வம்சத்தாரே, நீங்கள் வனாந்தரத்திலே இருந்த நாற்பது வருஷம்வரையில் பலிகளையும் காணிக்கைகளையும் எனக்குச் செலுத்தினீர்களோ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உங்களுக்கு உண்டாக்கின மோளேகுடைய கூடாரத்தையும், உங்கள் தேவர்களின் நட்சத்திர ராசியாகிய உங்கள் சொரூபங்களின் சப்பரத்தையும் சுமந்துகொண்டுவந்தீர்கள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உங்களுக்கு உண்டாக்கின மோளேகுடைய கூடாரத்தையும், உங்கள் தேவர்களின் நட்சத்திர ராசியாகிய உங்கள் சொரூபங்களின் சப்பரத்தையும் சுமந்துகொண்டுவந்தீர்கள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அறுமீனையும் மிருகசீரிஷத்தையும் உண்டாக்கினவர்; அவர் மரண இருளை விடியற்காலமாக மாற்றி பகலை இராத்திரியாக அந்தகாரப்படுத்துகிறார்; அவர் சமுத்திரத்தின் தண்ணீர்களை வரவழைத்து, அவைகளைப் பூமியின் விசாலத்தின்மேல் ஏற்றுகிறவர்; கர்த்தர் என்பது அவருடைய நாம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ையால் உங்களைத் தமஸ்குவுக்கு அப்பாலே குடியோட்டுவேன் என்று சேனைகளுடைய தேவன் என்னும் நாமமுள்ள கர்த்த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ையால் உங்களைத் தமஸ்குவுக்கு அப்பாலே குடியோட்டுவேன் என்று சேனைகளுடைய தேவன் என்னும் நாமமுள்ள கர்த்த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வம்சத்தாரே, உங்களைக்குறித்து நான் புலம்பிச் சொல்லும் இந்த வசனத்தைக் கேளுங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என்னும் கன்னிகை விழுந்தாள், அவள் இனி ஒருபோதும் எழுந்திருக்கமாட்டாள்; தன் தேசத்தில் விழுந்துகிடக்கிறாள், அவளை எடுப்பார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என்னும் கன்னிகை விழுந்தாள், அவள் இனி ஒருபோதும் எழுந்திருக்கமாட்டாள்; தன் தேசத்தில் விழுந்துகிடக்கிறாள், அவளை எடுப்பார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கரத்திலிருந்து புறப்பட்ட ஆயிரம்பேரில் நூறுபேரும், நூறுபேரில் பத்துப்பேரும் இஸ்ரவேல் வம்சத்தாருக்கு மீந்திருப்பார்கள் என்று கர்த்தராகிய தேவன் சொல்லு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கரத்திலிருந்து புறப்பட்ட ஆயிரம்பேரில் நூறுபேரும், நூறுபேரில் பத்துப்பேரும் இஸ்ரவேல் வம்சத்தாருக்கு மீந்திருப்பார்கள் என்று கர்த்தராகிய தேவன் சொல்லுகி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இஸ்ரவேல் வம்சத்தாருக்குச் சொல்லுகிறது என்னவென்றால் என்னைத் தேடுங்கள், அப்பொழுது பிழைப்பீ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ெத்தேலைத் தேடாதேயுங்கள், கில்காலிலும் சேராதேயுங்கள், பெயெர்செபாவுக்கும் போகாதேயுங்கள்; கில்கால் கிறையிருப்பாகவும், பெத்தேல் பாழான ஸ்தலமாகவும் போ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ெத்தேலைத் தேடாதேயுங்கள், கில்காலிலும் சேராதேயுங்கள், பெயெர்செபாவுக்கும் போகாதேயுங்கள்; கில்கால் கிறையிருப்பாகவும், பெத்தேல் பாழான ஸ்தலமாகவும் போ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அறுமீனையும் மிருகசீரிஷத்தையும் உண்டாக்கினவர்; அவர் மரண இருளை விடியற்காலமாக மாற்றி பகலை இராத்திரியாக அந்தகாரப்படுத்துகிறார்; அவர் சமுத்திரத்தின் தண்ணீர்களை வரவழைத்து, அவைகளைப் பூமியின் விசாலத்தின்மேல் ஏற்றுகிறவர்; கர்த்தர் என்பது அவருடைய நாம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த் தேடுங்கள், அப்பொழுது பிழைப்பீர்கள்; இல்லாவிட்டால் பெத்தேலில் இருக்கிற ஒருவராலும் அறிவிக்கப்படாத அக்கினி யோசேப்பின் வீட்டில் பற்றி அதைப் பட்சி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த் தேடுங்கள், அப்பொழுது பிழைப்பீர்கள்; இல்லாவிட்டால் பெத்தேலில் இருக்கிற ஒருவராலும் அறிவிக்கப்படாத அக்கினி யோசேப்பின் வீட்டில் பற்றி அதைப் பட்சி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அறுமீனையும் மிருகசீரிஷத்தையும் உண்டாக்கினவர்; அவர் மரண இருளை விடியற்காலமாக மாற்றி பகலை இராத்திரியாக அந்தகாரப்படுத்துகிறார்; அவர் சமுத்திரத்தின் தண்ணீர்களை வரவழைத்து, அவைகளைப் பூமியின் விசாலத்தின்மேல் ஏற்றுகிறவர்; கர்த்தர் என்பது அவருடைய நாம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ரணான ஸ்தலத்தின்மேல் பாழ்க்கடிப்பு வரத்தக்கதாக, அவர் கொள்ளை கொடுத்தவனைப் பலத்தவனுக்கு விரோதமாய் லகுவடையப்பண்ணுகிறவ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லிமுகவாசலிலே கடிந்துகொள்ளுகிறவனை அவர்கள் பகைத்து, யதார்த்தமாய்ப் பேசுகிறவனை வெறுக்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லிமுகவாசலிலே கடிந்துகொள்ளுகிறவனை அவர்கள் பகைத்து, யதார்த்தமாய்ப் பேசுகிறவனை வெறுக்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મે ગરીબોને પગ તળે કચડો છો અને તેમની પાસેથી અનાજ પડાવી લો છો, તેથી તમે ઘડેલા પથ્થરનાઁ જે ઘ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ંધ્યાં છે, તેમાં તમે રહેવા નહિ પામો. તમે રમણીય દ્રાક્ષાવાડીઓ રોપી છે, પણ તેનો દ્રાક્ષારસ તમે પી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 પામ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કારણકે તમારાં પાપો ઘણા છે અને ખૂબ ત્રાસદાયક છે. હું જાણું છું કે જે ન્યાયના માર્ગને અનુસરે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હેરાન કરો છો, ને તમે લાંચ લો છો અને ગરીબને ન્યાયાલયમાં ન્યાયથી વંચિત રાખ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આથી, એ કારણે શાણા લોકો તમારી શિક્ષાના ભયંકર દિવસે યહોવા સમક્ષ ચૂપ રહેશે, કેમ કે આ સમય ભૂંડ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જીવવું હોય તો ભલાઇને શોધો, બૂરાઇને નહિ, જેથી તમે કહો છો તેમ, સૈન્યોનો દેવ યહોવા તમારી જોડે રહ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બૂરાઇને ધિક્કારો, ને ભલાઇ ઉપર પ્રેમ રાખો, અને ન્યાયાલયમાં ન્યાયની પ્રતિષ્ઠા કરો. તો કદા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ૈન્યોનો દેવ યહોવા બાકી રહેલા લોકો ઉપર દયા કર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આથી સૈન્યોનો યહોવા મારા માલિક કહે છે, “શેરીને ખૂણે ખૂણે શોક થશે, શેરીએ શેરીએ હાય! હાય! ના પોક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હે દુષ્ટ લોકો, તમે ગરીબ અને પગતળે કચડાયેલા માટે “ન્યાય” એક કડવી ગોળી બનાવી છે. સચ્ચાઇ એ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ભળાશે. લોકો ધંધાદારી રાજિયા ગાનારાઓ સાથે ખેડૂતોને પણ આક્રંદ કરવા બોલાવ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દ્રાક્ષની બધી વાડીઓમાં શોક થશે. કારણ કે હું આ સર્વ જગ્યાઓથી પસાર થઇશ અને બધી વસ્તુનો નાશ કર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મ યહોવ્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મે કહેશો, “યહોવાનો દિવસ પાસે હોત તો કેવું સારું; દેવ સર્વ શત્રુઓથી અમારો બચાવ કરે. પણ તમન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િવસનો સ્પષ્ટ ખ્યાલ નથી. તે દિવસ પ્રકાશ અને સમૃદ્ધિ નહિ પરંતુ અંધકાર અને ન્યાય શાસન 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 તો જેમ કોઇ માણસ સિંહથી ભાગી જાય; ને તેને રીંછ ભેટે, અથવા ઘરમાં જઇને ભીંતનો ટેકો લે, ને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પ કરડે તે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યહોવાનો દિવસ સાચે જ અંધકારભર્યો છે, પ્રકાશભર્યો નથી; એનો અંધકાર એવો ગાઢ છે કે જેમાં પ્રકાશ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ે કિરણ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હોવા કહે છે: “હું ધિક્કારુ છું, હા, હું તમારા ઉત્સવોને ધિક્કારું છું, મને તમારી ધામિર્ક સભા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એક નિરર્થક શબ્દ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મત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હા, જો કે તમે તમારાં દહનાર્પણ અને ખાદ્યાર્પણ લાવશો. તોયે હું તેનો સ્વીકાર કરીશ નહિ. હું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ૃષ્ટપુષ્ટ શાંત્યર્પણોની સામે પણ જોઇ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મારા ગીતો મારાથી દૂર કરો. મારા કાનમાં તે ઘોંઘાટ સમાન છે. તમારું વાદ્યસંગીત તમને ગમે તેટલ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ણપ્રિય લાગે પણ હું તે સાંભળી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પણ ભલે સચ્ચાઇને સદા વહેતા ઝરણાંની જેમ અને ન્યાય ને પાણીથી ભરપૂર નદીની જેમ વહેવા દ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હે ઇસ્રાએલના વંશજો, જ્યારે તમે ચાળીસ વર્ષ સુધી વન પ્રદેશમાં હતાં, શું તમે મને યજ્ઞબલિ અર્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 હતાં? મને બલિદાનો અર્પણ કર્યાં હતા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તમે હંમેશા તમારા રાજા સિક્કૂથને અને તારારૂપી દેવ કીયૂનની મૂર્તિઓને માથે ચઢાવી છે. આ મૂર્તિ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જ બનાવેલ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ે કૃત્તિકા સપ્તષિર્ અને મૃગશિરનો રચનાર છે, જે ગાઢ અંધકારને પ્રભાતમાં ફેરવી નાખે છે. અને દિવસ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ેથી હું તમને દમસ્કની હદ પાર દૂર દેશવાટે મોકલી દઇશ.” આ વચનો તેના છે જેનું નામ સૈન્યોનો દેવ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હે ઇસ્રાએલના વંશજો તમારા માટે હું દુ:ખનાં ગીતો ગાઉં છું તે સાંભળ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ઇસ્રાએલની વિશુદ્ધતા ભાંગી પડી છે. તે ફરીથી ઊભી થઇ શકશે નહિ; તેણે તેની પોતાની જ જમીનનો ત્યાગ કર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અને તેને ઊભા થવા માટે મદદ કરે તેવું કોઇ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હોવા મારા માલિક કહે છે, “જે નગરમાંથી હજારો યોદ્ધાઓ કૂચ કરી બહાર નીકળતા હતા ત્યાં માત્ર સો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્યાં હશે. અને જ્યાંથી સો કૂચ કરીને નીકળ્યા હતા ત્યાં પાછા ફરેલા માત્ર દસ જ હ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ઇસ્રાએલના લોકોને યહોવા કહે છે: “મને શોધો, તો તમે જીવશ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ણ બેથેલની શોધ ન કરો, ને ગિલ્ગાલમાં ન જશો, ને બેર-શેબા ન જાઓ; કારણકે ગિલ્ગાલના લોકોને બંદીવાસ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ઇ જવામાં આવશે અને બેથેલ અતિશય દુ:ખમાં આવી પડ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ંધારી રાતમાં ફેરવી નાખે છે, જે સાગરના જળને બોલાવીને વરસાદ તરીકે પૃથ્વી પર વરસાવે છે, તેનું ન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ોવાને શોધો, તો તમે જીવશો, તેમ નહિ કરો તો તે અગ્નિની જેમ યૂસુફના ઘરની આરપાર, પ્રસરી જશે. તે ભસ્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નાખશે અને બેથેલ પાસે તેને ઓલવવા માટે કોઇ નહિ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અત્યંત શકિતશાળી વેગથી અને પૂર્ણ શકિતથી તે વિનાશકારક આક્રમણ સજેર્ છે. અને કિલ્લા તોડી પાડ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ે પ્રબોધકો ન્યાયાલયમાં અન્યાયનો સામનો કરે છે તે પ્રામાણિક ન્યાયાધીશોને અને જે પ્રબોધકોે સત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ોલે છે તેનો તમે તિરસ્કાર કર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2026-09-07T01:02:40Z</dcterms:created>
  <dcterms:modified xsi:type="dcterms:W3CDTF">2026-09-07T01:02:40Z</dcterms:modified>
  <dc:title>આમોસ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