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ட கொலை ம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ையே நான் என்ன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மக்கே ஒப்பு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ாய் நான் வா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 ஒன்றாய் இணை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தேவன் உமக்கே ச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ி வாடி கொலை ம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்கும் காட்சி பார்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ொதாவே கொலை ம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ர மரணம் பாராய்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ர மனிதர் கொலை 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ர காட்சி பார்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ந்தை அணிந்தார் நிந்தை சும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ார் நடுவில் கொலை ம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ை மீட்க இத்தனைப் பா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ஜீவ நாயக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2026-07-30T12:39:35Z</dcterms:created>
  <dcterms:modified xsi:type="dcterms:W3CDTF">2026-07-30T12:39:35Z</dcterms:modified>
  <dc:title>துதிப் பாடல்கள் : 1100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