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head that once was crowned with thorns
Is crowned with glory now:
A royal diadem adorns
The mighty Victor's bro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highest place that heaven affords
Is His by sovereign right:
The King of kings, and Lord of lords,
He reigns in perfect ligh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joy of all who dwell above,
The joy of all below,
To whom He manifests His love,
And grants His name to know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o them the cross, with all its shame,
With all its grace, is given:
Their name, an everlasting name;
Their joy, the joy of heav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ey suffer with their Lord below,
They reign with Him above;
Their profit and their bliss to know
The fulness of His lo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His cross to them is life and health,
Though it was death to Him;
Their present hope, and joy, and wealth,
And their eternal theme,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2026-07-31T13:10:33Z</dcterms:created>
  <dcterms:modified xsi:type="dcterms:W3CDTF">2026-07-31T13:10:33Z</dcterms:modified>
  <dc:title>Hymn : 141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