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துடை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லைகள் மா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ஜீவன் ஊ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சிருஷ்டிய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ான உன் இழப்புகள் பார்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ுக்கான உன் அலைச்சல்கள் காண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தேவன் உனக்கு நியாயம் செய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ம் பலன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யில் சுகம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ப்பட்டாலும் கைவிடப்பட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ுவதேன் கண்ணீர் விடுவத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்ளப்பட்டாலும் மடிந்து போ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ும்தேவன் உன்னை காத்துக்கொள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கிமைய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ிலே வெளிப்ப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க்கிரம் நீங்கிடும் இ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லேசான உபத்திர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ிவில் வாடும் உன் இதயம் பார்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றிஅழும் உந்தன் கண்ணீர் காண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ைப்போல உன்னை தேற்றிட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தந்தையைப் போல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ின் கரங்களே தே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ிடுவாரே – இழந்த உறவ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ோடு வாழ்ந்திடுவ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ம் பற்றி எந்நா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ோடு நடந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காயங்கள் ஆற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ு போன உன் உள்ளம் பார்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ைந்து போன உ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ம் காண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 தேவன்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த்திச் செல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5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2026-07-09T07:18:38Z</dcterms:created>
  <dcterms:modified xsi:type="dcterms:W3CDTF">2026-07-09T07:18:38Z</dcterms:modified>
  <dc:title>துதிப் பாடல்கள் : 1058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